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7"/>
  </p:notesMasterIdLst>
  <p:handoutMasterIdLst>
    <p:handoutMasterId r:id="rId38"/>
  </p:handoutMasterIdLst>
  <p:sldIdLst>
    <p:sldId id="256" r:id="rId5"/>
    <p:sldId id="269" r:id="rId6"/>
    <p:sldId id="271" r:id="rId7"/>
    <p:sldId id="270" r:id="rId8"/>
    <p:sldId id="273" r:id="rId9"/>
    <p:sldId id="274" r:id="rId10"/>
    <p:sldId id="276" r:id="rId11"/>
    <p:sldId id="272" r:id="rId12"/>
    <p:sldId id="277" r:id="rId13"/>
    <p:sldId id="278" r:id="rId14"/>
    <p:sldId id="281" r:id="rId15"/>
    <p:sldId id="282" r:id="rId16"/>
    <p:sldId id="283" r:id="rId17"/>
    <p:sldId id="280" r:id="rId18"/>
    <p:sldId id="284" r:id="rId19"/>
    <p:sldId id="285" r:id="rId20"/>
    <p:sldId id="301" r:id="rId21"/>
    <p:sldId id="286" r:id="rId22"/>
    <p:sldId id="287" r:id="rId23"/>
    <p:sldId id="298" r:id="rId24"/>
    <p:sldId id="299" r:id="rId25"/>
    <p:sldId id="288" r:id="rId26"/>
    <p:sldId id="289" r:id="rId27"/>
    <p:sldId id="275" r:id="rId28"/>
    <p:sldId id="291" r:id="rId29"/>
    <p:sldId id="290" r:id="rId30"/>
    <p:sldId id="294" r:id="rId31"/>
    <p:sldId id="292" r:id="rId32"/>
    <p:sldId id="295" r:id="rId33"/>
    <p:sldId id="296" r:id="rId34"/>
    <p:sldId id="300" r:id="rId35"/>
    <p:sldId id="297" r:id="rId3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B4A7B"/>
    <a:srgbClr val="0A4B7D"/>
    <a:srgbClr val="000000"/>
    <a:srgbClr val="CFB87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E213829-EBB9-FF4F-940F-C6CA718FCB70}" v="167" dt="2021-05-07T22:22:16.58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972" autoAdjust="0"/>
    <p:restoredTop sz="83673"/>
  </p:normalViewPr>
  <p:slideViewPr>
    <p:cSldViewPr snapToGrid="0" showGuides="1">
      <p:cViewPr varScale="1">
        <p:scale>
          <a:sx n="106" d="100"/>
          <a:sy n="106" d="100"/>
        </p:scale>
        <p:origin x="992" y="176"/>
      </p:cViewPr>
      <p:guideLst>
        <p:guide orient="horz" pos="2160"/>
        <p:guide pos="3840"/>
      </p:guideLst>
    </p:cSldViewPr>
  </p:slideViewPr>
  <p:notesTextViewPr>
    <p:cViewPr>
      <p:scale>
        <a:sx n="1" d="1"/>
        <a:sy n="1" d="1"/>
      </p:scale>
      <p:origin x="0" y="0"/>
    </p:cViewPr>
  </p:notesTextViewPr>
  <p:notesViewPr>
    <p:cSldViewPr snapToGrid="0" showGuides="1">
      <p:cViewPr varScale="1">
        <p:scale>
          <a:sx n="58" d="100"/>
          <a:sy n="58" d="100"/>
        </p:scale>
        <p:origin x="1974" y="9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presProps" Target="presProps.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notesMaster" Target="notesMasters/notesMaster1.xml"/><Relationship Id="rId40"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microsoft.com/office/2016/11/relationships/changesInfo" Target="changesInfos/changesInfo1.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handoutMaster" Target="handoutMasters/handout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ussell, Seth" userId="3c561f24-ddce-4c04-9d77-b57464b49d16" providerId="ADAL" clId="{0E213829-EBB9-FF4F-940F-C6CA718FCB70}"/>
    <pc:docChg chg="undo custSel addSld delSld modSld sldOrd">
      <pc:chgData name="Russell, Seth" userId="3c561f24-ddce-4c04-9d77-b57464b49d16" providerId="ADAL" clId="{0E213829-EBB9-FF4F-940F-C6CA718FCB70}" dt="2021-05-07T22:27:14.954" v="1807" actId="2696"/>
      <pc:docMkLst>
        <pc:docMk/>
      </pc:docMkLst>
      <pc:sldChg chg="addSp modSp mod">
        <pc:chgData name="Russell, Seth" userId="3c561f24-ddce-4c04-9d77-b57464b49d16" providerId="ADAL" clId="{0E213829-EBB9-FF4F-940F-C6CA718FCB70}" dt="2021-05-07T19:21:35.738" v="7"/>
        <pc:sldMkLst>
          <pc:docMk/>
          <pc:sldMk cId="1652133998" sldId="256"/>
        </pc:sldMkLst>
        <pc:spChg chg="add mod">
          <ac:chgData name="Russell, Seth" userId="3c561f24-ddce-4c04-9d77-b57464b49d16" providerId="ADAL" clId="{0E213829-EBB9-FF4F-940F-C6CA718FCB70}" dt="2021-05-07T19:21:35.738" v="7"/>
          <ac:spMkLst>
            <pc:docMk/>
            <pc:sldMk cId="1652133998" sldId="256"/>
            <ac:spMk id="4" creationId="{C02AF495-CF0F-7046-9355-46B4B5FCC841}"/>
          </ac:spMkLst>
        </pc:spChg>
        <pc:spChg chg="mod">
          <ac:chgData name="Russell, Seth" userId="3c561f24-ddce-4c04-9d77-b57464b49d16" providerId="ADAL" clId="{0E213829-EBB9-FF4F-940F-C6CA718FCB70}" dt="2021-05-07T19:21:14.950" v="2" actId="14100"/>
          <ac:spMkLst>
            <pc:docMk/>
            <pc:sldMk cId="1652133998" sldId="256"/>
            <ac:spMk id="6" creationId="{00000000-0000-0000-0000-000000000000}"/>
          </ac:spMkLst>
        </pc:spChg>
        <pc:spChg chg="mod">
          <ac:chgData name="Russell, Seth" userId="3c561f24-ddce-4c04-9d77-b57464b49d16" providerId="ADAL" clId="{0E213829-EBB9-FF4F-940F-C6CA718FCB70}" dt="2021-05-07T19:21:28.046" v="6" actId="27636"/>
          <ac:spMkLst>
            <pc:docMk/>
            <pc:sldMk cId="1652133998" sldId="256"/>
            <ac:spMk id="7" creationId="{00000000-0000-0000-0000-000000000000}"/>
          </ac:spMkLst>
        </pc:spChg>
      </pc:sldChg>
      <pc:sldChg chg="del ord">
        <pc:chgData name="Russell, Seth" userId="3c561f24-ddce-4c04-9d77-b57464b49d16" providerId="ADAL" clId="{0E213829-EBB9-FF4F-940F-C6CA718FCB70}" dt="2021-05-07T19:37:20.611" v="123" actId="2696"/>
        <pc:sldMkLst>
          <pc:docMk/>
          <pc:sldMk cId="1654255301" sldId="257"/>
        </pc:sldMkLst>
      </pc:sldChg>
      <pc:sldChg chg="del">
        <pc:chgData name="Russell, Seth" userId="3c561f24-ddce-4c04-9d77-b57464b49d16" providerId="ADAL" clId="{0E213829-EBB9-FF4F-940F-C6CA718FCB70}" dt="2021-05-07T22:27:14.954" v="1807" actId="2696"/>
        <pc:sldMkLst>
          <pc:docMk/>
          <pc:sldMk cId="4010278615" sldId="258"/>
        </pc:sldMkLst>
      </pc:sldChg>
      <pc:sldChg chg="del">
        <pc:chgData name="Russell, Seth" userId="3c561f24-ddce-4c04-9d77-b57464b49d16" providerId="ADAL" clId="{0E213829-EBB9-FF4F-940F-C6CA718FCB70}" dt="2021-05-07T22:27:14.954" v="1807" actId="2696"/>
        <pc:sldMkLst>
          <pc:docMk/>
          <pc:sldMk cId="2853788422" sldId="259"/>
        </pc:sldMkLst>
      </pc:sldChg>
      <pc:sldChg chg="del">
        <pc:chgData name="Russell, Seth" userId="3c561f24-ddce-4c04-9d77-b57464b49d16" providerId="ADAL" clId="{0E213829-EBB9-FF4F-940F-C6CA718FCB70}" dt="2021-05-07T22:27:14.954" v="1807" actId="2696"/>
        <pc:sldMkLst>
          <pc:docMk/>
          <pc:sldMk cId="4224509479" sldId="260"/>
        </pc:sldMkLst>
      </pc:sldChg>
      <pc:sldChg chg="del">
        <pc:chgData name="Russell, Seth" userId="3c561f24-ddce-4c04-9d77-b57464b49d16" providerId="ADAL" clId="{0E213829-EBB9-FF4F-940F-C6CA718FCB70}" dt="2021-05-07T22:27:14.954" v="1807" actId="2696"/>
        <pc:sldMkLst>
          <pc:docMk/>
          <pc:sldMk cId="132884364" sldId="261"/>
        </pc:sldMkLst>
      </pc:sldChg>
      <pc:sldChg chg="del">
        <pc:chgData name="Russell, Seth" userId="3c561f24-ddce-4c04-9d77-b57464b49d16" providerId="ADAL" clId="{0E213829-EBB9-FF4F-940F-C6CA718FCB70}" dt="2021-05-07T22:27:14.954" v="1807" actId="2696"/>
        <pc:sldMkLst>
          <pc:docMk/>
          <pc:sldMk cId="2224495804" sldId="262"/>
        </pc:sldMkLst>
      </pc:sldChg>
      <pc:sldChg chg="del">
        <pc:chgData name="Russell, Seth" userId="3c561f24-ddce-4c04-9d77-b57464b49d16" providerId="ADAL" clId="{0E213829-EBB9-FF4F-940F-C6CA718FCB70}" dt="2021-05-07T22:27:14.954" v="1807" actId="2696"/>
        <pc:sldMkLst>
          <pc:docMk/>
          <pc:sldMk cId="1527004159" sldId="263"/>
        </pc:sldMkLst>
      </pc:sldChg>
      <pc:sldChg chg="del">
        <pc:chgData name="Russell, Seth" userId="3c561f24-ddce-4c04-9d77-b57464b49d16" providerId="ADAL" clId="{0E213829-EBB9-FF4F-940F-C6CA718FCB70}" dt="2021-05-07T22:27:14.954" v="1807" actId="2696"/>
        <pc:sldMkLst>
          <pc:docMk/>
          <pc:sldMk cId="3683544629" sldId="266"/>
        </pc:sldMkLst>
      </pc:sldChg>
      <pc:sldChg chg="del">
        <pc:chgData name="Russell, Seth" userId="3c561f24-ddce-4c04-9d77-b57464b49d16" providerId="ADAL" clId="{0E213829-EBB9-FF4F-940F-C6CA718FCB70}" dt="2021-05-07T22:27:14.954" v="1807" actId="2696"/>
        <pc:sldMkLst>
          <pc:docMk/>
          <pc:sldMk cId="1315647518" sldId="268"/>
        </pc:sldMkLst>
      </pc:sldChg>
      <pc:sldChg chg="addSp modSp add mod modNotesTx">
        <pc:chgData name="Russell, Seth" userId="3c561f24-ddce-4c04-9d77-b57464b49d16" providerId="ADAL" clId="{0E213829-EBB9-FF4F-940F-C6CA718FCB70}" dt="2021-05-07T22:07:09.852" v="1205" actId="20577"/>
        <pc:sldMkLst>
          <pc:docMk/>
          <pc:sldMk cId="828829028" sldId="269"/>
        </pc:sldMkLst>
        <pc:spChg chg="add mod">
          <ac:chgData name="Russell, Seth" userId="3c561f24-ddce-4c04-9d77-b57464b49d16" providerId="ADAL" clId="{0E213829-EBB9-FF4F-940F-C6CA718FCB70}" dt="2021-05-07T19:24:47.381" v="33" actId="207"/>
          <ac:spMkLst>
            <pc:docMk/>
            <pc:sldMk cId="828829028" sldId="269"/>
            <ac:spMk id="4" creationId="{3FAE80F5-3E5F-7B48-80CB-3110D3FCDCCE}"/>
          </ac:spMkLst>
        </pc:spChg>
        <pc:spChg chg="mod">
          <ac:chgData name="Russell, Seth" userId="3c561f24-ddce-4c04-9d77-b57464b49d16" providerId="ADAL" clId="{0E213829-EBB9-FF4F-940F-C6CA718FCB70}" dt="2021-05-07T19:22:09.306" v="11"/>
          <ac:spMkLst>
            <pc:docMk/>
            <pc:sldMk cId="828829028" sldId="269"/>
            <ac:spMk id="13" creationId="{00000000-0000-0000-0000-000000000000}"/>
          </ac:spMkLst>
        </pc:spChg>
        <pc:spChg chg="mod">
          <ac:chgData name="Russell, Seth" userId="3c561f24-ddce-4c04-9d77-b57464b49d16" providerId="ADAL" clId="{0E213829-EBB9-FF4F-940F-C6CA718FCB70}" dt="2021-05-07T19:22:19.251" v="13"/>
          <ac:spMkLst>
            <pc:docMk/>
            <pc:sldMk cId="828829028" sldId="269"/>
            <ac:spMk id="14" creationId="{00000000-0000-0000-0000-000000000000}"/>
          </ac:spMkLst>
        </pc:spChg>
      </pc:sldChg>
      <pc:sldChg chg="addSp modSp new mod modNotesTx">
        <pc:chgData name="Russell, Seth" userId="3c561f24-ddce-4c04-9d77-b57464b49d16" providerId="ADAL" clId="{0E213829-EBB9-FF4F-940F-C6CA718FCB70}" dt="2021-05-07T21:17:18.405" v="126" actId="20577"/>
        <pc:sldMkLst>
          <pc:docMk/>
          <pc:sldMk cId="1036147579" sldId="270"/>
        </pc:sldMkLst>
        <pc:picChg chg="add mod">
          <ac:chgData name="Russell, Seth" userId="3c561f24-ddce-4c04-9d77-b57464b49d16" providerId="ADAL" clId="{0E213829-EBB9-FF4F-940F-C6CA718FCB70}" dt="2021-05-07T19:27:40.331" v="36" actId="1076"/>
          <ac:picMkLst>
            <pc:docMk/>
            <pc:sldMk cId="1036147579" sldId="270"/>
            <ac:picMk id="2" creationId="{2A3B1985-81DE-0143-87D2-F1618961D0F9}"/>
          </ac:picMkLst>
        </pc:picChg>
      </pc:sldChg>
      <pc:sldChg chg="addSp delSp modSp add mod modNotesTx">
        <pc:chgData name="Russell, Seth" userId="3c561f24-ddce-4c04-9d77-b57464b49d16" providerId="ADAL" clId="{0E213829-EBB9-FF4F-940F-C6CA718FCB70}" dt="2021-05-07T21:16:59.889" v="124" actId="255"/>
        <pc:sldMkLst>
          <pc:docMk/>
          <pc:sldMk cId="3045660882" sldId="271"/>
        </pc:sldMkLst>
        <pc:spChg chg="del">
          <ac:chgData name="Russell, Seth" userId="3c561f24-ddce-4c04-9d77-b57464b49d16" providerId="ADAL" clId="{0E213829-EBB9-FF4F-940F-C6CA718FCB70}" dt="2021-05-07T19:23:11.101" v="21" actId="478"/>
          <ac:spMkLst>
            <pc:docMk/>
            <pc:sldMk cId="3045660882" sldId="271"/>
            <ac:spMk id="2" creationId="{00000000-0000-0000-0000-000000000000}"/>
          </ac:spMkLst>
        </pc:spChg>
        <pc:spChg chg="del">
          <ac:chgData name="Russell, Seth" userId="3c561f24-ddce-4c04-9d77-b57464b49d16" providerId="ADAL" clId="{0E213829-EBB9-FF4F-940F-C6CA718FCB70}" dt="2021-05-07T19:23:17.897" v="23" actId="478"/>
          <ac:spMkLst>
            <pc:docMk/>
            <pc:sldMk cId="3045660882" sldId="271"/>
            <ac:spMk id="4" creationId="{00000000-0000-0000-0000-000000000000}"/>
          </ac:spMkLst>
        </pc:spChg>
        <pc:spChg chg="add mod">
          <ac:chgData name="Russell, Seth" userId="3c561f24-ddce-4c04-9d77-b57464b49d16" providerId="ADAL" clId="{0E213829-EBB9-FF4F-940F-C6CA718FCB70}" dt="2021-05-07T19:23:00.112" v="17" actId="478"/>
          <ac:spMkLst>
            <pc:docMk/>
            <pc:sldMk cId="3045660882" sldId="271"/>
            <ac:spMk id="6" creationId="{6AC4C8EC-6D4D-0E47-BD39-B4FE56315D66}"/>
          </ac:spMkLst>
        </pc:spChg>
        <pc:spChg chg="add del mod">
          <ac:chgData name="Russell, Seth" userId="3c561f24-ddce-4c04-9d77-b57464b49d16" providerId="ADAL" clId="{0E213829-EBB9-FF4F-940F-C6CA718FCB70}" dt="2021-05-07T19:23:14.337" v="22" actId="478"/>
          <ac:spMkLst>
            <pc:docMk/>
            <pc:sldMk cId="3045660882" sldId="271"/>
            <ac:spMk id="9" creationId="{3859337D-B12F-2649-A084-550E061C07AC}"/>
          </ac:spMkLst>
        </pc:spChg>
        <pc:spChg chg="add mod">
          <ac:chgData name="Russell, Seth" userId="3c561f24-ddce-4c04-9d77-b57464b49d16" providerId="ADAL" clId="{0E213829-EBB9-FF4F-940F-C6CA718FCB70}" dt="2021-05-07T19:23:17.897" v="23" actId="478"/>
          <ac:spMkLst>
            <pc:docMk/>
            <pc:sldMk cId="3045660882" sldId="271"/>
            <ac:spMk id="11" creationId="{49BE5CAA-AF4F-794D-96D1-23DF57A898F9}"/>
          </ac:spMkLst>
        </pc:spChg>
        <pc:spChg chg="add del mod">
          <ac:chgData name="Russell, Seth" userId="3c561f24-ddce-4c04-9d77-b57464b49d16" providerId="ADAL" clId="{0E213829-EBB9-FF4F-940F-C6CA718FCB70}" dt="2021-05-07T19:24:01.383" v="28"/>
          <ac:spMkLst>
            <pc:docMk/>
            <pc:sldMk cId="3045660882" sldId="271"/>
            <ac:spMk id="12" creationId="{E206FDB8-BF7D-4C41-B750-9313E8342F19}"/>
          </ac:spMkLst>
        </pc:spChg>
        <pc:spChg chg="add del mod">
          <ac:chgData name="Russell, Seth" userId="3c561f24-ddce-4c04-9d77-b57464b49d16" providerId="ADAL" clId="{0E213829-EBB9-FF4F-940F-C6CA718FCB70}" dt="2021-05-07T19:24:12.703" v="31"/>
          <ac:spMkLst>
            <pc:docMk/>
            <pc:sldMk cId="3045660882" sldId="271"/>
            <ac:spMk id="13" creationId="{FDCE17D7-DC59-0645-8FC0-3F967A6C7715}"/>
          </ac:spMkLst>
        </pc:spChg>
        <pc:spChg chg="add mod">
          <ac:chgData name="Russell, Seth" userId="3c561f24-ddce-4c04-9d77-b57464b49d16" providerId="ADAL" clId="{0E213829-EBB9-FF4F-940F-C6CA718FCB70}" dt="2021-05-07T19:34:12.493" v="89"/>
          <ac:spMkLst>
            <pc:docMk/>
            <pc:sldMk cId="3045660882" sldId="271"/>
            <ac:spMk id="14" creationId="{ED962C5A-228B-144E-A541-DF6ABEC23D4B}"/>
          </ac:spMkLst>
        </pc:spChg>
        <pc:picChg chg="del">
          <ac:chgData name="Russell, Seth" userId="3c561f24-ddce-4c04-9d77-b57464b49d16" providerId="ADAL" clId="{0E213829-EBB9-FF4F-940F-C6CA718FCB70}" dt="2021-05-07T19:23:00.112" v="17" actId="478"/>
          <ac:picMkLst>
            <pc:docMk/>
            <pc:sldMk cId="3045660882" sldId="271"/>
            <ac:picMk id="5" creationId="{00000000-0000-0000-0000-000000000000}"/>
          </ac:picMkLst>
        </pc:picChg>
        <pc:picChg chg="add mod">
          <ac:chgData name="Russell, Seth" userId="3c561f24-ddce-4c04-9d77-b57464b49d16" providerId="ADAL" clId="{0E213829-EBB9-FF4F-940F-C6CA718FCB70}" dt="2021-05-07T19:34:19.533" v="90" actId="166"/>
          <ac:picMkLst>
            <pc:docMk/>
            <pc:sldMk cId="3045660882" sldId="271"/>
            <ac:picMk id="7" creationId="{AD37014F-DE7A-8846-A689-911F2F238724}"/>
          </ac:picMkLst>
        </pc:picChg>
      </pc:sldChg>
      <pc:sldChg chg="addSp modSp add mod modNotesTx">
        <pc:chgData name="Russell, Seth" userId="3c561f24-ddce-4c04-9d77-b57464b49d16" providerId="ADAL" clId="{0E213829-EBB9-FF4F-940F-C6CA718FCB70}" dt="2021-05-07T21:18:16.604" v="177" actId="20577"/>
        <pc:sldMkLst>
          <pc:docMk/>
          <pc:sldMk cId="85415280" sldId="272"/>
        </pc:sldMkLst>
        <pc:spChg chg="mod">
          <ac:chgData name="Russell, Seth" userId="3c561f24-ddce-4c04-9d77-b57464b49d16" providerId="ADAL" clId="{0E213829-EBB9-FF4F-940F-C6CA718FCB70}" dt="2021-05-07T19:31:18.158" v="65" actId="20577"/>
          <ac:spMkLst>
            <pc:docMk/>
            <pc:sldMk cId="85415280" sldId="272"/>
            <ac:spMk id="2" creationId="{00000000-0000-0000-0000-000000000000}"/>
          </ac:spMkLst>
        </pc:spChg>
        <pc:spChg chg="add mod">
          <ac:chgData name="Russell, Seth" userId="3c561f24-ddce-4c04-9d77-b57464b49d16" providerId="ADAL" clId="{0E213829-EBB9-FF4F-940F-C6CA718FCB70}" dt="2021-05-07T19:32:13.303" v="86" actId="1037"/>
          <ac:spMkLst>
            <pc:docMk/>
            <pc:sldMk cId="85415280" sldId="272"/>
            <ac:spMk id="4" creationId="{FE66CBC7-6AE7-6744-880D-B4CCA6DACCDE}"/>
          </ac:spMkLst>
        </pc:spChg>
        <pc:picChg chg="add mod">
          <ac:chgData name="Russell, Seth" userId="3c561f24-ddce-4c04-9d77-b57464b49d16" providerId="ADAL" clId="{0E213829-EBB9-FF4F-940F-C6CA718FCB70}" dt="2021-05-07T19:32:04.192" v="69" actId="166"/>
          <ac:picMkLst>
            <pc:docMk/>
            <pc:sldMk cId="85415280" sldId="272"/>
            <ac:picMk id="3" creationId="{A1E2ED2D-27CC-0749-879F-928BEB6DA632}"/>
          </ac:picMkLst>
        </pc:picChg>
      </pc:sldChg>
      <pc:sldChg chg="addSp delSp modSp add mod ord">
        <pc:chgData name="Russell, Seth" userId="3c561f24-ddce-4c04-9d77-b57464b49d16" providerId="ADAL" clId="{0E213829-EBB9-FF4F-940F-C6CA718FCB70}" dt="2021-05-07T19:34:07.721" v="88" actId="166"/>
        <pc:sldMkLst>
          <pc:docMk/>
          <pc:sldMk cId="4181348541" sldId="273"/>
        </pc:sldMkLst>
        <pc:spChg chg="del">
          <ac:chgData name="Russell, Seth" userId="3c561f24-ddce-4c04-9d77-b57464b49d16" providerId="ADAL" clId="{0E213829-EBB9-FF4F-940F-C6CA718FCB70}" dt="2021-05-07T19:28:41.657" v="42" actId="478"/>
          <ac:spMkLst>
            <pc:docMk/>
            <pc:sldMk cId="4181348541" sldId="273"/>
            <ac:spMk id="2" creationId="{00000000-0000-0000-0000-000000000000}"/>
          </ac:spMkLst>
        </pc:spChg>
        <pc:spChg chg="add del mod">
          <ac:chgData name="Russell, Seth" userId="3c561f24-ddce-4c04-9d77-b57464b49d16" providerId="ADAL" clId="{0E213829-EBB9-FF4F-940F-C6CA718FCB70}" dt="2021-05-07T19:28:43.489" v="43" actId="478"/>
          <ac:spMkLst>
            <pc:docMk/>
            <pc:sldMk cId="4181348541" sldId="273"/>
            <ac:spMk id="5" creationId="{7F602C87-A3C7-BD4F-8C55-A15A5EF7A874}"/>
          </ac:spMkLst>
        </pc:spChg>
        <pc:spChg chg="add mod">
          <ac:chgData name="Russell, Seth" userId="3c561f24-ddce-4c04-9d77-b57464b49d16" providerId="ADAL" clId="{0E213829-EBB9-FF4F-940F-C6CA718FCB70}" dt="2021-05-07T19:34:01.590" v="87"/>
          <ac:spMkLst>
            <pc:docMk/>
            <pc:sldMk cId="4181348541" sldId="273"/>
            <ac:spMk id="6" creationId="{D9DE45DA-5338-0542-8C13-E14DD63CA119}"/>
          </ac:spMkLst>
        </pc:spChg>
        <pc:picChg chg="add mod">
          <ac:chgData name="Russell, Seth" userId="3c561f24-ddce-4c04-9d77-b57464b49d16" providerId="ADAL" clId="{0E213829-EBB9-FF4F-940F-C6CA718FCB70}" dt="2021-05-07T19:34:07.721" v="88" actId="166"/>
          <ac:picMkLst>
            <pc:docMk/>
            <pc:sldMk cId="4181348541" sldId="273"/>
            <ac:picMk id="3" creationId="{48ABD4DF-1968-EE40-A5DA-3B3EAA9EE9E7}"/>
          </ac:picMkLst>
        </pc:picChg>
      </pc:sldChg>
      <pc:sldChg chg="addSp modSp add mod">
        <pc:chgData name="Russell, Seth" userId="3c561f24-ddce-4c04-9d77-b57464b49d16" providerId="ADAL" clId="{0E213829-EBB9-FF4F-940F-C6CA718FCB70}" dt="2021-05-07T19:29:52.066" v="53" actId="1076"/>
        <pc:sldMkLst>
          <pc:docMk/>
          <pc:sldMk cId="1517227850" sldId="274"/>
        </pc:sldMkLst>
        <pc:spChg chg="mod">
          <ac:chgData name="Russell, Seth" userId="3c561f24-ddce-4c04-9d77-b57464b49d16" providerId="ADAL" clId="{0E213829-EBB9-FF4F-940F-C6CA718FCB70}" dt="2021-05-07T19:29:52.066" v="53" actId="1076"/>
          <ac:spMkLst>
            <pc:docMk/>
            <pc:sldMk cId="1517227850" sldId="274"/>
            <ac:spMk id="2" creationId="{00000000-0000-0000-0000-000000000000}"/>
          </ac:spMkLst>
        </pc:spChg>
        <pc:spChg chg="mod">
          <ac:chgData name="Russell, Seth" userId="3c561f24-ddce-4c04-9d77-b57464b49d16" providerId="ADAL" clId="{0E213829-EBB9-FF4F-940F-C6CA718FCB70}" dt="2021-05-07T19:29:30" v="51" actId="1076"/>
          <ac:spMkLst>
            <pc:docMk/>
            <pc:sldMk cId="1517227850" sldId="274"/>
            <ac:spMk id="3" creationId="{00000000-0000-0000-0000-000000000000}"/>
          </ac:spMkLst>
        </pc:spChg>
        <pc:spChg chg="add mod">
          <ac:chgData name="Russell, Seth" userId="3c561f24-ddce-4c04-9d77-b57464b49d16" providerId="ADAL" clId="{0E213829-EBB9-FF4F-940F-C6CA718FCB70}" dt="2021-05-07T19:29:42.162" v="52"/>
          <ac:spMkLst>
            <pc:docMk/>
            <pc:sldMk cId="1517227850" sldId="274"/>
            <ac:spMk id="4" creationId="{6CAB79C1-6B4E-494C-87A6-1FEC90BF44B4}"/>
          </ac:spMkLst>
        </pc:spChg>
      </pc:sldChg>
      <pc:sldChg chg="addSp modSp add mod ord">
        <pc:chgData name="Russell, Seth" userId="3c561f24-ddce-4c04-9d77-b57464b49d16" providerId="ADAL" clId="{0E213829-EBB9-FF4F-940F-C6CA718FCB70}" dt="2021-05-07T21:32:14.928" v="473"/>
        <pc:sldMkLst>
          <pc:docMk/>
          <pc:sldMk cId="1620222964" sldId="275"/>
        </pc:sldMkLst>
        <pc:spChg chg="add mod">
          <ac:chgData name="Russell, Seth" userId="3c561f24-ddce-4c04-9d77-b57464b49d16" providerId="ADAL" clId="{0E213829-EBB9-FF4F-940F-C6CA718FCB70}" dt="2021-05-07T21:32:14.928" v="473"/>
          <ac:spMkLst>
            <pc:docMk/>
            <pc:sldMk cId="1620222964" sldId="275"/>
            <ac:spMk id="4" creationId="{9F711C63-6220-2E44-A016-D46BAAB95FA0}"/>
          </ac:spMkLst>
        </pc:spChg>
        <pc:spChg chg="mod">
          <ac:chgData name="Russell, Seth" userId="3c561f24-ddce-4c04-9d77-b57464b49d16" providerId="ADAL" clId="{0E213829-EBB9-FF4F-940F-C6CA718FCB70}" dt="2021-05-07T21:31:25.786" v="463"/>
          <ac:spMkLst>
            <pc:docMk/>
            <pc:sldMk cId="1620222964" sldId="275"/>
            <ac:spMk id="13" creationId="{00000000-0000-0000-0000-000000000000}"/>
          </ac:spMkLst>
        </pc:spChg>
        <pc:spChg chg="mod">
          <ac:chgData name="Russell, Seth" userId="3c561f24-ddce-4c04-9d77-b57464b49d16" providerId="ADAL" clId="{0E213829-EBB9-FF4F-940F-C6CA718FCB70}" dt="2021-05-07T21:31:48.269" v="470" actId="27636"/>
          <ac:spMkLst>
            <pc:docMk/>
            <pc:sldMk cId="1620222964" sldId="275"/>
            <ac:spMk id="14" creationId="{00000000-0000-0000-0000-000000000000}"/>
          </ac:spMkLst>
        </pc:spChg>
      </pc:sldChg>
      <pc:sldChg chg="addSp modSp add mod">
        <pc:chgData name="Russell, Seth" userId="3c561f24-ddce-4c04-9d77-b57464b49d16" providerId="ADAL" clId="{0E213829-EBB9-FF4F-940F-C6CA718FCB70}" dt="2021-05-07T19:36:49.313" v="120" actId="207"/>
        <pc:sldMkLst>
          <pc:docMk/>
          <pc:sldMk cId="1650232381" sldId="276"/>
        </pc:sldMkLst>
        <pc:spChg chg="add mod">
          <ac:chgData name="Russell, Seth" userId="3c561f24-ddce-4c04-9d77-b57464b49d16" providerId="ADAL" clId="{0E213829-EBB9-FF4F-940F-C6CA718FCB70}" dt="2021-05-07T19:36:49.313" v="120" actId="207"/>
          <ac:spMkLst>
            <pc:docMk/>
            <pc:sldMk cId="1650232381" sldId="276"/>
            <ac:spMk id="4" creationId="{8B4C4994-B3A7-A547-8E92-BE0A29C8DE9F}"/>
          </ac:spMkLst>
        </pc:spChg>
        <pc:spChg chg="mod">
          <ac:chgData name="Russell, Seth" userId="3c561f24-ddce-4c04-9d77-b57464b49d16" providerId="ADAL" clId="{0E213829-EBB9-FF4F-940F-C6CA718FCB70}" dt="2021-05-07T19:30:32.108" v="59"/>
          <ac:spMkLst>
            <pc:docMk/>
            <pc:sldMk cId="1650232381" sldId="276"/>
            <ac:spMk id="13" creationId="{00000000-0000-0000-0000-000000000000}"/>
          </ac:spMkLst>
        </pc:spChg>
        <pc:spChg chg="mod">
          <ac:chgData name="Russell, Seth" userId="3c561f24-ddce-4c04-9d77-b57464b49d16" providerId="ADAL" clId="{0E213829-EBB9-FF4F-940F-C6CA718FCB70}" dt="2021-05-07T19:30:41.293" v="61"/>
          <ac:spMkLst>
            <pc:docMk/>
            <pc:sldMk cId="1650232381" sldId="276"/>
            <ac:spMk id="14" creationId="{00000000-0000-0000-0000-000000000000}"/>
          </ac:spMkLst>
        </pc:spChg>
      </pc:sldChg>
      <pc:sldChg chg="addSp delSp modSp add mod modNotesTx">
        <pc:chgData name="Russell, Seth" userId="3c561f24-ddce-4c04-9d77-b57464b49d16" providerId="ADAL" clId="{0E213829-EBB9-FF4F-940F-C6CA718FCB70}" dt="2021-05-07T21:18:48.710" v="306" actId="20577"/>
        <pc:sldMkLst>
          <pc:docMk/>
          <pc:sldMk cId="2001164487" sldId="277"/>
        </pc:sldMkLst>
        <pc:picChg chg="del">
          <ac:chgData name="Russell, Seth" userId="3c561f24-ddce-4c04-9d77-b57464b49d16" providerId="ADAL" clId="{0E213829-EBB9-FF4F-940F-C6CA718FCB70}" dt="2021-05-07T19:34:44.882" v="92" actId="478"/>
          <ac:picMkLst>
            <pc:docMk/>
            <pc:sldMk cId="2001164487" sldId="277"/>
            <ac:picMk id="3" creationId="{A1E2ED2D-27CC-0749-879F-928BEB6DA632}"/>
          </ac:picMkLst>
        </pc:picChg>
        <pc:picChg chg="add mod">
          <ac:chgData name="Russell, Seth" userId="3c561f24-ddce-4c04-9d77-b57464b49d16" providerId="ADAL" clId="{0E213829-EBB9-FF4F-940F-C6CA718FCB70}" dt="2021-05-07T19:34:58.404" v="96" actId="1076"/>
          <ac:picMkLst>
            <pc:docMk/>
            <pc:sldMk cId="2001164487" sldId="277"/>
            <ac:picMk id="5" creationId="{7A206313-00ED-E34A-BD9F-A30BFD23E59C}"/>
          </ac:picMkLst>
        </pc:picChg>
      </pc:sldChg>
      <pc:sldChg chg="addSp modSp add mod">
        <pc:chgData name="Russell, Seth" userId="3c561f24-ddce-4c04-9d77-b57464b49d16" providerId="ADAL" clId="{0E213829-EBB9-FF4F-940F-C6CA718FCB70}" dt="2021-05-07T21:20:01.939" v="318"/>
        <pc:sldMkLst>
          <pc:docMk/>
          <pc:sldMk cId="2538310068" sldId="278"/>
        </pc:sldMkLst>
        <pc:spChg chg="mod">
          <ac:chgData name="Russell, Seth" userId="3c561f24-ddce-4c04-9d77-b57464b49d16" providerId="ADAL" clId="{0E213829-EBB9-FF4F-940F-C6CA718FCB70}" dt="2021-05-07T19:35:29.638" v="101" actId="1076"/>
          <ac:spMkLst>
            <pc:docMk/>
            <pc:sldMk cId="2538310068" sldId="278"/>
            <ac:spMk id="2" creationId="{00000000-0000-0000-0000-000000000000}"/>
          </ac:spMkLst>
        </pc:spChg>
        <pc:spChg chg="mod">
          <ac:chgData name="Russell, Seth" userId="3c561f24-ddce-4c04-9d77-b57464b49d16" providerId="ADAL" clId="{0E213829-EBB9-FF4F-940F-C6CA718FCB70}" dt="2021-05-07T19:36:27.240" v="118" actId="6549"/>
          <ac:spMkLst>
            <pc:docMk/>
            <pc:sldMk cId="2538310068" sldId="278"/>
            <ac:spMk id="3" creationId="{00000000-0000-0000-0000-000000000000}"/>
          </ac:spMkLst>
        </pc:spChg>
        <pc:spChg chg="add mod">
          <ac:chgData name="Russell, Seth" userId="3c561f24-ddce-4c04-9d77-b57464b49d16" providerId="ADAL" clId="{0E213829-EBB9-FF4F-940F-C6CA718FCB70}" dt="2021-05-07T21:20:01.939" v="318"/>
          <ac:spMkLst>
            <pc:docMk/>
            <pc:sldMk cId="2538310068" sldId="278"/>
            <ac:spMk id="4" creationId="{68F33D3E-8C5D-FC4A-BE10-CF2F1E5DFF79}"/>
          </ac:spMkLst>
        </pc:spChg>
      </pc:sldChg>
      <pc:sldChg chg="addSp modSp add del mod ord">
        <pc:chgData name="Russell, Seth" userId="3c561f24-ddce-4c04-9d77-b57464b49d16" providerId="ADAL" clId="{0E213829-EBB9-FF4F-940F-C6CA718FCB70}" dt="2021-05-07T21:21:14.111" v="329" actId="2696"/>
        <pc:sldMkLst>
          <pc:docMk/>
          <pc:sldMk cId="3308830849" sldId="279"/>
        </pc:sldMkLst>
        <pc:spChg chg="add mod">
          <ac:chgData name="Russell, Seth" userId="3c561f24-ddce-4c04-9d77-b57464b49d16" providerId="ADAL" clId="{0E213829-EBB9-FF4F-940F-C6CA718FCB70}" dt="2021-05-07T21:19:48.269" v="316"/>
          <ac:spMkLst>
            <pc:docMk/>
            <pc:sldMk cId="3308830849" sldId="279"/>
            <ac:spMk id="4" creationId="{AE7C22DB-175C-AF45-9322-FFA7207F9ACC}"/>
          </ac:spMkLst>
        </pc:spChg>
        <pc:spChg chg="mod">
          <ac:chgData name="Russell, Seth" userId="3c561f24-ddce-4c04-9d77-b57464b49d16" providerId="ADAL" clId="{0E213829-EBB9-FF4F-940F-C6CA718FCB70}" dt="2021-05-07T21:19:21.071" v="313" actId="20577"/>
          <ac:spMkLst>
            <pc:docMk/>
            <pc:sldMk cId="3308830849" sldId="279"/>
            <ac:spMk id="13" creationId="{00000000-0000-0000-0000-000000000000}"/>
          </ac:spMkLst>
        </pc:spChg>
        <pc:spChg chg="mod">
          <ac:chgData name="Russell, Seth" userId="3c561f24-ddce-4c04-9d77-b57464b49d16" providerId="ADAL" clId="{0E213829-EBB9-FF4F-940F-C6CA718FCB70}" dt="2021-05-07T21:19:29.687" v="315"/>
          <ac:spMkLst>
            <pc:docMk/>
            <pc:sldMk cId="3308830849" sldId="279"/>
            <ac:spMk id="14" creationId="{00000000-0000-0000-0000-000000000000}"/>
          </ac:spMkLst>
        </pc:spChg>
      </pc:sldChg>
      <pc:sldChg chg="addSp delSp modSp add mod ord modNotesTx">
        <pc:chgData name="Russell, Seth" userId="3c561f24-ddce-4c04-9d77-b57464b49d16" providerId="ADAL" clId="{0E213829-EBB9-FF4F-940F-C6CA718FCB70}" dt="2021-05-07T22:18:48.065" v="1586" actId="20577"/>
        <pc:sldMkLst>
          <pc:docMk/>
          <pc:sldMk cId="3154939456" sldId="280"/>
        </pc:sldMkLst>
        <pc:spChg chg="mod">
          <ac:chgData name="Russell, Seth" userId="3c561f24-ddce-4c04-9d77-b57464b49d16" providerId="ADAL" clId="{0E213829-EBB9-FF4F-940F-C6CA718FCB70}" dt="2021-05-07T21:20:50.674" v="324"/>
          <ac:spMkLst>
            <pc:docMk/>
            <pc:sldMk cId="3154939456" sldId="280"/>
            <ac:spMk id="2" creationId="{00000000-0000-0000-0000-000000000000}"/>
          </ac:spMkLst>
        </pc:spChg>
        <pc:picChg chg="del">
          <ac:chgData name="Russell, Seth" userId="3c561f24-ddce-4c04-9d77-b57464b49d16" providerId="ADAL" clId="{0E213829-EBB9-FF4F-940F-C6CA718FCB70}" dt="2021-05-07T21:20:33.536" v="322" actId="478"/>
          <ac:picMkLst>
            <pc:docMk/>
            <pc:sldMk cId="3154939456" sldId="280"/>
            <ac:picMk id="5" creationId="{7A206313-00ED-E34A-BD9F-A30BFD23E59C}"/>
          </ac:picMkLst>
        </pc:picChg>
        <pc:picChg chg="add del mod">
          <ac:chgData name="Russell, Seth" userId="3c561f24-ddce-4c04-9d77-b57464b49d16" providerId="ADAL" clId="{0E213829-EBB9-FF4F-940F-C6CA718FCB70}" dt="2021-05-07T21:21:21.851" v="330" actId="21"/>
          <ac:picMkLst>
            <pc:docMk/>
            <pc:sldMk cId="3154939456" sldId="280"/>
            <ac:picMk id="6" creationId="{57A67AD0-A493-5F41-A1C5-9FD6AB13AB2C}"/>
          </ac:picMkLst>
        </pc:picChg>
        <pc:picChg chg="add mod">
          <ac:chgData name="Russell, Seth" userId="3c561f24-ddce-4c04-9d77-b57464b49d16" providerId="ADAL" clId="{0E213829-EBB9-FF4F-940F-C6CA718FCB70}" dt="2021-05-07T21:23:13.808" v="348" actId="1076"/>
          <ac:picMkLst>
            <pc:docMk/>
            <pc:sldMk cId="3154939456" sldId="280"/>
            <ac:picMk id="7" creationId="{04B9F83E-8579-2248-A982-FE0A9CDC4B2F}"/>
          </ac:picMkLst>
        </pc:picChg>
      </pc:sldChg>
      <pc:sldChg chg="modSp add mod modNotesTx">
        <pc:chgData name="Russell, Seth" userId="3c561f24-ddce-4c04-9d77-b57464b49d16" providerId="ADAL" clId="{0E213829-EBB9-FF4F-940F-C6CA718FCB70}" dt="2021-05-07T22:16:22.552" v="1421" actId="6549"/>
        <pc:sldMkLst>
          <pc:docMk/>
          <pc:sldMk cId="2577115316" sldId="281"/>
        </pc:sldMkLst>
        <pc:spChg chg="mod">
          <ac:chgData name="Russell, Seth" userId="3c561f24-ddce-4c04-9d77-b57464b49d16" providerId="ADAL" clId="{0E213829-EBB9-FF4F-940F-C6CA718FCB70}" dt="2021-05-07T22:16:22.552" v="1421" actId="6549"/>
          <ac:spMkLst>
            <pc:docMk/>
            <pc:sldMk cId="2577115316" sldId="281"/>
            <ac:spMk id="14" creationId="{00000000-0000-0000-0000-000000000000}"/>
          </ac:spMkLst>
        </pc:spChg>
      </pc:sldChg>
      <pc:sldChg chg="addSp delSp modSp add mod modNotesTx">
        <pc:chgData name="Russell, Seth" userId="3c561f24-ddce-4c04-9d77-b57464b49d16" providerId="ADAL" clId="{0E213829-EBB9-FF4F-940F-C6CA718FCB70}" dt="2021-05-07T21:23:32.412" v="349" actId="20577"/>
        <pc:sldMkLst>
          <pc:docMk/>
          <pc:sldMk cId="848495898" sldId="282"/>
        </pc:sldMkLst>
        <pc:spChg chg="add mod">
          <ac:chgData name="Russell, Seth" userId="3c561f24-ddce-4c04-9d77-b57464b49d16" providerId="ADAL" clId="{0E213829-EBB9-FF4F-940F-C6CA718FCB70}" dt="2021-05-07T21:21:25.941" v="331" actId="478"/>
          <ac:spMkLst>
            <pc:docMk/>
            <pc:sldMk cId="848495898" sldId="282"/>
            <ac:spMk id="3" creationId="{F154034C-8DF7-D849-B6C2-24BD29F3FEEE}"/>
          </ac:spMkLst>
        </pc:spChg>
        <pc:spChg chg="mod">
          <ac:chgData name="Russell, Seth" userId="3c561f24-ddce-4c04-9d77-b57464b49d16" providerId="ADAL" clId="{0E213829-EBB9-FF4F-940F-C6CA718FCB70}" dt="2021-05-07T21:21:10.049" v="328"/>
          <ac:spMkLst>
            <pc:docMk/>
            <pc:sldMk cId="848495898" sldId="282"/>
            <ac:spMk id="13" creationId="{00000000-0000-0000-0000-000000000000}"/>
          </ac:spMkLst>
        </pc:spChg>
        <pc:spChg chg="del">
          <ac:chgData name="Russell, Seth" userId="3c561f24-ddce-4c04-9d77-b57464b49d16" providerId="ADAL" clId="{0E213829-EBB9-FF4F-940F-C6CA718FCB70}" dt="2021-05-07T21:21:25.941" v="331" actId="478"/>
          <ac:spMkLst>
            <pc:docMk/>
            <pc:sldMk cId="848495898" sldId="282"/>
            <ac:spMk id="14" creationId="{00000000-0000-0000-0000-000000000000}"/>
          </ac:spMkLst>
        </pc:spChg>
        <pc:picChg chg="add mod">
          <ac:chgData name="Russell, Seth" userId="3c561f24-ddce-4c04-9d77-b57464b49d16" providerId="ADAL" clId="{0E213829-EBB9-FF4F-940F-C6CA718FCB70}" dt="2021-05-07T21:21:39.287" v="335" actId="1076"/>
          <ac:picMkLst>
            <pc:docMk/>
            <pc:sldMk cId="848495898" sldId="282"/>
            <ac:picMk id="7" creationId="{F7556CC5-0C5C-3F4B-9DD2-B82E1C5BEAB8}"/>
          </ac:picMkLst>
        </pc:picChg>
      </pc:sldChg>
      <pc:sldChg chg="addSp delSp modSp add mod modNotesTx">
        <pc:chgData name="Russell, Seth" userId="3c561f24-ddce-4c04-9d77-b57464b49d16" providerId="ADAL" clId="{0E213829-EBB9-FF4F-940F-C6CA718FCB70}" dt="2021-05-07T21:47:46.084" v="1025" actId="20577"/>
        <pc:sldMkLst>
          <pc:docMk/>
          <pc:sldMk cId="1881685020" sldId="283"/>
        </pc:sldMkLst>
        <pc:spChg chg="del">
          <ac:chgData name="Russell, Seth" userId="3c561f24-ddce-4c04-9d77-b57464b49d16" providerId="ADAL" clId="{0E213829-EBB9-FF4F-940F-C6CA718FCB70}" dt="2021-05-07T21:22:01.623" v="338" actId="478"/>
          <ac:spMkLst>
            <pc:docMk/>
            <pc:sldMk cId="1881685020" sldId="283"/>
            <ac:spMk id="3" creationId="{F154034C-8DF7-D849-B6C2-24BD29F3FEEE}"/>
          </ac:spMkLst>
        </pc:spChg>
        <pc:picChg chg="add mod">
          <ac:chgData name="Russell, Seth" userId="3c561f24-ddce-4c04-9d77-b57464b49d16" providerId="ADAL" clId="{0E213829-EBB9-FF4F-940F-C6CA718FCB70}" dt="2021-05-07T21:22:47.635" v="345" actId="1076"/>
          <ac:picMkLst>
            <pc:docMk/>
            <pc:sldMk cId="1881685020" sldId="283"/>
            <ac:picMk id="6" creationId="{724EDBE1-A500-1941-B31A-F53F7D5AB966}"/>
          </ac:picMkLst>
        </pc:picChg>
        <pc:picChg chg="del">
          <ac:chgData name="Russell, Seth" userId="3c561f24-ddce-4c04-9d77-b57464b49d16" providerId="ADAL" clId="{0E213829-EBB9-FF4F-940F-C6CA718FCB70}" dt="2021-05-07T21:21:58.441" v="337" actId="478"/>
          <ac:picMkLst>
            <pc:docMk/>
            <pc:sldMk cId="1881685020" sldId="283"/>
            <ac:picMk id="7" creationId="{F7556CC5-0C5C-3F4B-9DD2-B82E1C5BEAB8}"/>
          </ac:picMkLst>
        </pc:picChg>
        <pc:picChg chg="add mod">
          <ac:chgData name="Russell, Seth" userId="3c561f24-ddce-4c04-9d77-b57464b49d16" providerId="ADAL" clId="{0E213829-EBB9-FF4F-940F-C6CA718FCB70}" dt="2021-05-07T21:22:44.227" v="344" actId="571"/>
          <ac:picMkLst>
            <pc:docMk/>
            <pc:sldMk cId="1881685020" sldId="283"/>
            <ac:picMk id="8" creationId="{7485D022-6ADF-CC4B-89A6-9B0855F3C6A0}"/>
          </ac:picMkLst>
        </pc:picChg>
      </pc:sldChg>
      <pc:sldChg chg="addSp delSp modSp add mod modNotesTx">
        <pc:chgData name="Russell, Seth" userId="3c561f24-ddce-4c04-9d77-b57464b49d16" providerId="ADAL" clId="{0E213829-EBB9-FF4F-940F-C6CA718FCB70}" dt="2021-05-07T21:25:24.930" v="373" actId="20577"/>
        <pc:sldMkLst>
          <pc:docMk/>
          <pc:sldMk cId="4101556574" sldId="284"/>
        </pc:sldMkLst>
        <pc:spChg chg="add mod">
          <ac:chgData name="Russell, Seth" userId="3c561f24-ddce-4c04-9d77-b57464b49d16" providerId="ADAL" clId="{0E213829-EBB9-FF4F-940F-C6CA718FCB70}" dt="2021-05-07T21:25:05.667" v="371" actId="1076"/>
          <ac:spMkLst>
            <pc:docMk/>
            <pc:sldMk cId="4101556574" sldId="284"/>
            <ac:spMk id="6" creationId="{ECBF0E12-D6F7-2B46-B8C8-84116DF5E009}"/>
          </ac:spMkLst>
        </pc:spChg>
        <pc:picChg chg="add mod">
          <ac:chgData name="Russell, Seth" userId="3c561f24-ddce-4c04-9d77-b57464b49d16" providerId="ADAL" clId="{0E213829-EBB9-FF4F-940F-C6CA718FCB70}" dt="2021-05-07T21:24:34.090" v="361" actId="14100"/>
          <ac:picMkLst>
            <pc:docMk/>
            <pc:sldMk cId="4101556574" sldId="284"/>
            <ac:picMk id="5" creationId="{7138040D-C076-FE42-BDAA-3EEBC488B1CA}"/>
          </ac:picMkLst>
        </pc:picChg>
        <pc:picChg chg="del">
          <ac:chgData name="Russell, Seth" userId="3c561f24-ddce-4c04-9d77-b57464b49d16" providerId="ADAL" clId="{0E213829-EBB9-FF4F-940F-C6CA718FCB70}" dt="2021-05-07T21:23:50.920" v="352" actId="478"/>
          <ac:picMkLst>
            <pc:docMk/>
            <pc:sldMk cId="4101556574" sldId="284"/>
            <ac:picMk id="7" creationId="{04B9F83E-8579-2248-A982-FE0A9CDC4B2F}"/>
          </ac:picMkLst>
        </pc:picChg>
      </pc:sldChg>
      <pc:sldChg chg="addSp delSp modSp add mod modNotesTx">
        <pc:chgData name="Russell, Seth" userId="3c561f24-ddce-4c04-9d77-b57464b49d16" providerId="ADAL" clId="{0E213829-EBB9-FF4F-940F-C6CA718FCB70}" dt="2021-05-07T21:25:21.946" v="372" actId="20577"/>
        <pc:sldMkLst>
          <pc:docMk/>
          <pc:sldMk cId="3608960884" sldId="285"/>
        </pc:sldMkLst>
        <pc:picChg chg="del">
          <ac:chgData name="Russell, Seth" userId="3c561f24-ddce-4c04-9d77-b57464b49d16" providerId="ADAL" clId="{0E213829-EBB9-FF4F-940F-C6CA718FCB70}" dt="2021-05-07T21:24:07.685" v="355" actId="478"/>
          <ac:picMkLst>
            <pc:docMk/>
            <pc:sldMk cId="3608960884" sldId="285"/>
            <ac:picMk id="5" creationId="{7138040D-C076-FE42-BDAA-3EEBC488B1CA}"/>
          </ac:picMkLst>
        </pc:picChg>
        <pc:picChg chg="add mod">
          <ac:chgData name="Russell, Seth" userId="3c561f24-ddce-4c04-9d77-b57464b49d16" providerId="ADAL" clId="{0E213829-EBB9-FF4F-940F-C6CA718FCB70}" dt="2021-05-07T21:24:16.701" v="358" actId="1076"/>
          <ac:picMkLst>
            <pc:docMk/>
            <pc:sldMk cId="3608960884" sldId="285"/>
            <ac:picMk id="6" creationId="{794C2FE7-8B67-C342-90E9-3A5DCDDD0725}"/>
          </ac:picMkLst>
        </pc:picChg>
      </pc:sldChg>
      <pc:sldChg chg="addSp delSp modSp add mod">
        <pc:chgData name="Russell, Seth" userId="3c561f24-ddce-4c04-9d77-b57464b49d16" providerId="ADAL" clId="{0E213829-EBB9-FF4F-940F-C6CA718FCB70}" dt="2021-05-07T21:25:49.188" v="379" actId="1076"/>
        <pc:sldMkLst>
          <pc:docMk/>
          <pc:sldMk cId="3603056026" sldId="286"/>
        </pc:sldMkLst>
        <pc:picChg chg="add mod">
          <ac:chgData name="Russell, Seth" userId="3c561f24-ddce-4c04-9d77-b57464b49d16" providerId="ADAL" clId="{0E213829-EBB9-FF4F-940F-C6CA718FCB70}" dt="2021-05-07T21:25:49.188" v="379" actId="1076"/>
          <ac:picMkLst>
            <pc:docMk/>
            <pc:sldMk cId="3603056026" sldId="286"/>
            <ac:picMk id="5" creationId="{9629CFCF-BCD3-C64D-B9FB-FEC38B0CA448}"/>
          </ac:picMkLst>
        </pc:picChg>
        <pc:picChg chg="del">
          <ac:chgData name="Russell, Seth" userId="3c561f24-ddce-4c04-9d77-b57464b49d16" providerId="ADAL" clId="{0E213829-EBB9-FF4F-940F-C6CA718FCB70}" dt="2021-05-07T21:25:30.149" v="375" actId="478"/>
          <ac:picMkLst>
            <pc:docMk/>
            <pc:sldMk cId="3603056026" sldId="286"/>
            <ac:picMk id="6" creationId="{794C2FE7-8B67-C342-90E9-3A5DCDDD0725}"/>
          </ac:picMkLst>
        </pc:picChg>
      </pc:sldChg>
      <pc:sldChg chg="addSp modSp add mod">
        <pc:chgData name="Russell, Seth" userId="3c561f24-ddce-4c04-9d77-b57464b49d16" providerId="ADAL" clId="{0E213829-EBB9-FF4F-940F-C6CA718FCB70}" dt="2021-05-07T21:32:04.689" v="471"/>
        <pc:sldMkLst>
          <pc:docMk/>
          <pc:sldMk cId="3765500451" sldId="287"/>
        </pc:sldMkLst>
        <pc:spChg chg="mod">
          <ac:chgData name="Russell, Seth" userId="3c561f24-ddce-4c04-9d77-b57464b49d16" providerId="ADAL" clId="{0E213829-EBB9-FF4F-940F-C6CA718FCB70}" dt="2021-05-07T21:26:30.618" v="381"/>
          <ac:spMkLst>
            <pc:docMk/>
            <pc:sldMk cId="3765500451" sldId="287"/>
            <ac:spMk id="2" creationId="{00000000-0000-0000-0000-000000000000}"/>
          </ac:spMkLst>
        </pc:spChg>
        <pc:spChg chg="add mod">
          <ac:chgData name="Russell, Seth" userId="3c561f24-ddce-4c04-9d77-b57464b49d16" providerId="ADAL" clId="{0E213829-EBB9-FF4F-940F-C6CA718FCB70}" dt="2021-05-07T21:26:58.531" v="385" actId="255"/>
          <ac:spMkLst>
            <pc:docMk/>
            <pc:sldMk cId="3765500451" sldId="287"/>
            <ac:spMk id="3" creationId="{D403A4A5-6896-0E4C-99A1-D564E9BDEC4D}"/>
          </ac:spMkLst>
        </pc:spChg>
        <pc:spChg chg="add mod">
          <ac:chgData name="Russell, Seth" userId="3c561f24-ddce-4c04-9d77-b57464b49d16" providerId="ADAL" clId="{0E213829-EBB9-FF4F-940F-C6CA718FCB70}" dt="2021-05-07T21:32:04.689" v="471"/>
          <ac:spMkLst>
            <pc:docMk/>
            <pc:sldMk cId="3765500451" sldId="287"/>
            <ac:spMk id="4" creationId="{D8138B91-3BDC-1545-84D4-69DA9A85B91D}"/>
          </ac:spMkLst>
        </pc:spChg>
      </pc:sldChg>
      <pc:sldChg chg="addSp modSp add mod">
        <pc:chgData name="Russell, Seth" userId="3c561f24-ddce-4c04-9d77-b57464b49d16" providerId="ADAL" clId="{0E213829-EBB9-FF4F-940F-C6CA718FCB70}" dt="2021-05-07T21:32:28.223" v="474"/>
        <pc:sldMkLst>
          <pc:docMk/>
          <pc:sldMk cId="3908810127" sldId="288"/>
        </pc:sldMkLst>
        <pc:spChg chg="mod">
          <ac:chgData name="Russell, Seth" userId="3c561f24-ddce-4c04-9d77-b57464b49d16" providerId="ADAL" clId="{0E213829-EBB9-FF4F-940F-C6CA718FCB70}" dt="2021-05-07T21:28:44.617" v="453" actId="1076"/>
          <ac:spMkLst>
            <pc:docMk/>
            <pc:sldMk cId="3908810127" sldId="288"/>
            <ac:spMk id="2" creationId="{00000000-0000-0000-0000-000000000000}"/>
          </ac:spMkLst>
        </pc:spChg>
        <pc:spChg chg="mod">
          <ac:chgData name="Russell, Seth" userId="3c561f24-ddce-4c04-9d77-b57464b49d16" providerId="ADAL" clId="{0E213829-EBB9-FF4F-940F-C6CA718FCB70}" dt="2021-05-07T21:28:36.769" v="452" actId="1076"/>
          <ac:spMkLst>
            <pc:docMk/>
            <pc:sldMk cId="3908810127" sldId="288"/>
            <ac:spMk id="3" creationId="{00000000-0000-0000-0000-000000000000}"/>
          </ac:spMkLst>
        </pc:spChg>
        <pc:spChg chg="add mod">
          <ac:chgData name="Russell, Seth" userId="3c561f24-ddce-4c04-9d77-b57464b49d16" providerId="ADAL" clId="{0E213829-EBB9-FF4F-940F-C6CA718FCB70}" dt="2021-05-07T21:32:28.223" v="474"/>
          <ac:spMkLst>
            <pc:docMk/>
            <pc:sldMk cId="3908810127" sldId="288"/>
            <ac:spMk id="4" creationId="{80D4CA07-0695-9449-AD5D-1B5D8B803B99}"/>
          </ac:spMkLst>
        </pc:spChg>
      </pc:sldChg>
      <pc:sldChg chg="addSp modSp add mod">
        <pc:chgData name="Russell, Seth" userId="3c561f24-ddce-4c04-9d77-b57464b49d16" providerId="ADAL" clId="{0E213829-EBB9-FF4F-940F-C6CA718FCB70}" dt="2021-05-07T21:32:10.610" v="472"/>
        <pc:sldMkLst>
          <pc:docMk/>
          <pc:sldMk cId="4187031196" sldId="289"/>
        </pc:sldMkLst>
        <pc:spChg chg="add mod">
          <ac:chgData name="Russell, Seth" userId="3c561f24-ddce-4c04-9d77-b57464b49d16" providerId="ADAL" clId="{0E213829-EBB9-FF4F-940F-C6CA718FCB70}" dt="2021-05-07T21:32:10.610" v="472"/>
          <ac:spMkLst>
            <pc:docMk/>
            <pc:sldMk cId="4187031196" sldId="289"/>
            <ac:spMk id="4" creationId="{E2B2B714-BB23-0042-A8D0-38499291EB06}"/>
          </ac:spMkLst>
        </pc:spChg>
        <pc:spChg chg="mod">
          <ac:chgData name="Russell, Seth" userId="3c561f24-ddce-4c04-9d77-b57464b49d16" providerId="ADAL" clId="{0E213829-EBB9-FF4F-940F-C6CA718FCB70}" dt="2021-05-07T21:30:35.747" v="455"/>
          <ac:spMkLst>
            <pc:docMk/>
            <pc:sldMk cId="4187031196" sldId="289"/>
            <ac:spMk id="13" creationId="{00000000-0000-0000-0000-000000000000}"/>
          </ac:spMkLst>
        </pc:spChg>
        <pc:spChg chg="mod">
          <ac:chgData name="Russell, Seth" userId="3c561f24-ddce-4c04-9d77-b57464b49d16" providerId="ADAL" clId="{0E213829-EBB9-FF4F-940F-C6CA718FCB70}" dt="2021-05-07T21:30:55.538" v="459" actId="14100"/>
          <ac:spMkLst>
            <pc:docMk/>
            <pc:sldMk cId="4187031196" sldId="289"/>
            <ac:spMk id="14" creationId="{00000000-0000-0000-0000-000000000000}"/>
          </ac:spMkLst>
        </pc:spChg>
      </pc:sldChg>
      <pc:sldChg chg="addSp modSp add mod">
        <pc:chgData name="Russell, Seth" userId="3c561f24-ddce-4c04-9d77-b57464b49d16" providerId="ADAL" clId="{0E213829-EBB9-FF4F-940F-C6CA718FCB70}" dt="2021-05-07T21:34:03.157" v="492"/>
        <pc:sldMkLst>
          <pc:docMk/>
          <pc:sldMk cId="68879040" sldId="290"/>
        </pc:sldMkLst>
        <pc:spChg chg="add mod">
          <ac:chgData name="Russell, Seth" userId="3c561f24-ddce-4c04-9d77-b57464b49d16" providerId="ADAL" clId="{0E213829-EBB9-FF4F-940F-C6CA718FCB70}" dt="2021-05-07T21:34:03.157" v="492"/>
          <ac:spMkLst>
            <pc:docMk/>
            <pc:sldMk cId="68879040" sldId="290"/>
            <ac:spMk id="4" creationId="{336FDAD7-D287-8644-AA66-3BD41E33507C}"/>
          </ac:spMkLst>
        </pc:spChg>
        <pc:spChg chg="mod">
          <ac:chgData name="Russell, Seth" userId="3c561f24-ddce-4c04-9d77-b57464b49d16" providerId="ADAL" clId="{0E213829-EBB9-FF4F-940F-C6CA718FCB70}" dt="2021-05-07T21:33:38.500" v="487"/>
          <ac:spMkLst>
            <pc:docMk/>
            <pc:sldMk cId="68879040" sldId="290"/>
            <ac:spMk id="13" creationId="{00000000-0000-0000-0000-000000000000}"/>
          </ac:spMkLst>
        </pc:spChg>
        <pc:spChg chg="mod">
          <ac:chgData name="Russell, Seth" userId="3c561f24-ddce-4c04-9d77-b57464b49d16" providerId="ADAL" clId="{0E213829-EBB9-FF4F-940F-C6CA718FCB70}" dt="2021-05-07T21:33:52.345" v="491"/>
          <ac:spMkLst>
            <pc:docMk/>
            <pc:sldMk cId="68879040" sldId="290"/>
            <ac:spMk id="14" creationId="{00000000-0000-0000-0000-000000000000}"/>
          </ac:spMkLst>
        </pc:spChg>
      </pc:sldChg>
      <pc:sldChg chg="addSp modSp add mod">
        <pc:chgData name="Russell, Seth" userId="3c561f24-ddce-4c04-9d77-b57464b49d16" providerId="ADAL" clId="{0E213829-EBB9-FF4F-940F-C6CA718FCB70}" dt="2021-05-07T21:33:16.952" v="483"/>
        <pc:sldMkLst>
          <pc:docMk/>
          <pc:sldMk cId="3322518369" sldId="291"/>
        </pc:sldMkLst>
        <pc:spChg chg="mod">
          <ac:chgData name="Russell, Seth" userId="3c561f24-ddce-4c04-9d77-b57464b49d16" providerId="ADAL" clId="{0E213829-EBB9-FF4F-940F-C6CA718FCB70}" dt="2021-05-07T21:33:02.151" v="480" actId="27636"/>
          <ac:spMkLst>
            <pc:docMk/>
            <pc:sldMk cId="3322518369" sldId="291"/>
            <ac:spMk id="2" creationId="{00000000-0000-0000-0000-000000000000}"/>
          </ac:spMkLst>
        </pc:spChg>
        <pc:spChg chg="mod">
          <ac:chgData name="Russell, Seth" userId="3c561f24-ddce-4c04-9d77-b57464b49d16" providerId="ADAL" clId="{0E213829-EBB9-FF4F-940F-C6CA718FCB70}" dt="2021-05-07T21:33:08.591" v="482" actId="27636"/>
          <ac:spMkLst>
            <pc:docMk/>
            <pc:sldMk cId="3322518369" sldId="291"/>
            <ac:spMk id="3" creationId="{00000000-0000-0000-0000-000000000000}"/>
          </ac:spMkLst>
        </pc:spChg>
        <pc:spChg chg="add mod">
          <ac:chgData name="Russell, Seth" userId="3c561f24-ddce-4c04-9d77-b57464b49d16" providerId="ADAL" clId="{0E213829-EBB9-FF4F-940F-C6CA718FCB70}" dt="2021-05-07T21:33:16.952" v="483"/>
          <ac:spMkLst>
            <pc:docMk/>
            <pc:sldMk cId="3322518369" sldId="291"/>
            <ac:spMk id="4" creationId="{27D1E98F-4CC7-DD4C-926C-F77DBDF54B70}"/>
          </ac:spMkLst>
        </pc:spChg>
      </pc:sldChg>
      <pc:sldChg chg="addSp modSp add mod">
        <pc:chgData name="Russell, Seth" userId="3c561f24-ddce-4c04-9d77-b57464b49d16" providerId="ADAL" clId="{0E213829-EBB9-FF4F-940F-C6CA718FCB70}" dt="2021-05-07T21:35:25.508" v="503"/>
        <pc:sldMkLst>
          <pc:docMk/>
          <pc:sldMk cId="2896888948" sldId="292"/>
        </pc:sldMkLst>
        <pc:spChg chg="add mod">
          <ac:chgData name="Russell, Seth" userId="3c561f24-ddce-4c04-9d77-b57464b49d16" providerId="ADAL" clId="{0E213829-EBB9-FF4F-940F-C6CA718FCB70}" dt="2021-05-07T21:35:25.508" v="503"/>
          <ac:spMkLst>
            <pc:docMk/>
            <pc:sldMk cId="2896888948" sldId="292"/>
            <ac:spMk id="4" creationId="{183A744E-241F-BB40-93AD-32EF52732982}"/>
          </ac:spMkLst>
        </pc:spChg>
        <pc:spChg chg="mod">
          <ac:chgData name="Russell, Seth" userId="3c561f24-ddce-4c04-9d77-b57464b49d16" providerId="ADAL" clId="{0E213829-EBB9-FF4F-940F-C6CA718FCB70}" dt="2021-05-07T21:35:00.739" v="499"/>
          <ac:spMkLst>
            <pc:docMk/>
            <pc:sldMk cId="2896888948" sldId="292"/>
            <ac:spMk id="13" creationId="{00000000-0000-0000-0000-000000000000}"/>
          </ac:spMkLst>
        </pc:spChg>
        <pc:spChg chg="mod">
          <ac:chgData name="Russell, Seth" userId="3c561f24-ddce-4c04-9d77-b57464b49d16" providerId="ADAL" clId="{0E213829-EBB9-FF4F-940F-C6CA718FCB70}" dt="2021-05-07T21:35:11.117" v="502" actId="20577"/>
          <ac:spMkLst>
            <pc:docMk/>
            <pc:sldMk cId="2896888948" sldId="292"/>
            <ac:spMk id="14" creationId="{00000000-0000-0000-0000-000000000000}"/>
          </ac:spMkLst>
        </pc:spChg>
      </pc:sldChg>
      <pc:sldChg chg="add del">
        <pc:chgData name="Russell, Seth" userId="3c561f24-ddce-4c04-9d77-b57464b49d16" providerId="ADAL" clId="{0E213829-EBB9-FF4F-940F-C6CA718FCB70}" dt="2021-05-07T22:27:14.954" v="1807" actId="2696"/>
        <pc:sldMkLst>
          <pc:docMk/>
          <pc:sldMk cId="2494332152" sldId="293"/>
        </pc:sldMkLst>
      </pc:sldChg>
      <pc:sldChg chg="modSp add mod modNotesTx">
        <pc:chgData name="Russell, Seth" userId="3c561f24-ddce-4c04-9d77-b57464b49d16" providerId="ADAL" clId="{0E213829-EBB9-FF4F-940F-C6CA718FCB70}" dt="2021-05-07T21:43:18.604" v="771" actId="20577"/>
        <pc:sldMkLst>
          <pc:docMk/>
          <pc:sldMk cId="153584039" sldId="294"/>
        </pc:sldMkLst>
        <pc:spChg chg="mod">
          <ac:chgData name="Russell, Seth" userId="3c561f24-ddce-4c04-9d77-b57464b49d16" providerId="ADAL" clId="{0E213829-EBB9-FF4F-940F-C6CA718FCB70}" dt="2021-05-07T21:34:35.660" v="496"/>
          <ac:spMkLst>
            <pc:docMk/>
            <pc:sldMk cId="153584039" sldId="294"/>
            <ac:spMk id="2" creationId="{00000000-0000-0000-0000-000000000000}"/>
          </ac:spMkLst>
        </pc:spChg>
        <pc:spChg chg="mod">
          <ac:chgData name="Russell, Seth" userId="3c561f24-ddce-4c04-9d77-b57464b49d16" providerId="ADAL" clId="{0E213829-EBB9-FF4F-940F-C6CA718FCB70}" dt="2021-05-07T21:34:41.562" v="497"/>
          <ac:spMkLst>
            <pc:docMk/>
            <pc:sldMk cId="153584039" sldId="294"/>
            <ac:spMk id="3" creationId="{00000000-0000-0000-0000-000000000000}"/>
          </ac:spMkLst>
        </pc:spChg>
      </pc:sldChg>
      <pc:sldChg chg="modSp add mod">
        <pc:chgData name="Russell, Seth" userId="3c561f24-ddce-4c04-9d77-b57464b49d16" providerId="ADAL" clId="{0E213829-EBB9-FF4F-940F-C6CA718FCB70}" dt="2021-05-07T21:35:54.842" v="520"/>
        <pc:sldMkLst>
          <pc:docMk/>
          <pc:sldMk cId="4239908869" sldId="295"/>
        </pc:sldMkLst>
        <pc:spChg chg="mod">
          <ac:chgData name="Russell, Seth" userId="3c561f24-ddce-4c04-9d77-b57464b49d16" providerId="ADAL" clId="{0E213829-EBB9-FF4F-940F-C6CA718FCB70}" dt="2021-05-07T21:35:37.461" v="518" actId="20577"/>
          <ac:spMkLst>
            <pc:docMk/>
            <pc:sldMk cId="4239908869" sldId="295"/>
            <ac:spMk id="13" creationId="{00000000-0000-0000-0000-000000000000}"/>
          </ac:spMkLst>
        </pc:spChg>
        <pc:spChg chg="mod">
          <ac:chgData name="Russell, Seth" userId="3c561f24-ddce-4c04-9d77-b57464b49d16" providerId="ADAL" clId="{0E213829-EBB9-FF4F-940F-C6CA718FCB70}" dt="2021-05-07T21:35:54.842" v="520"/>
          <ac:spMkLst>
            <pc:docMk/>
            <pc:sldMk cId="4239908869" sldId="295"/>
            <ac:spMk id="14" creationId="{00000000-0000-0000-0000-000000000000}"/>
          </ac:spMkLst>
        </pc:spChg>
      </pc:sldChg>
      <pc:sldChg chg="modSp add">
        <pc:chgData name="Russell, Seth" userId="3c561f24-ddce-4c04-9d77-b57464b49d16" providerId="ADAL" clId="{0E213829-EBB9-FF4F-940F-C6CA718FCB70}" dt="2021-05-07T21:36:33.149" v="523"/>
        <pc:sldMkLst>
          <pc:docMk/>
          <pc:sldMk cId="3816002352" sldId="296"/>
        </pc:sldMkLst>
        <pc:spChg chg="mod">
          <ac:chgData name="Russell, Seth" userId="3c561f24-ddce-4c04-9d77-b57464b49d16" providerId="ADAL" clId="{0E213829-EBB9-FF4F-940F-C6CA718FCB70}" dt="2021-05-07T21:36:26.716" v="522"/>
          <ac:spMkLst>
            <pc:docMk/>
            <pc:sldMk cId="3816002352" sldId="296"/>
            <ac:spMk id="13" creationId="{00000000-0000-0000-0000-000000000000}"/>
          </ac:spMkLst>
        </pc:spChg>
        <pc:spChg chg="mod">
          <ac:chgData name="Russell, Seth" userId="3c561f24-ddce-4c04-9d77-b57464b49d16" providerId="ADAL" clId="{0E213829-EBB9-FF4F-940F-C6CA718FCB70}" dt="2021-05-07T21:36:33.149" v="523"/>
          <ac:spMkLst>
            <pc:docMk/>
            <pc:sldMk cId="3816002352" sldId="296"/>
            <ac:spMk id="14" creationId="{00000000-0000-0000-0000-000000000000}"/>
          </ac:spMkLst>
        </pc:spChg>
      </pc:sldChg>
      <pc:sldChg chg="addSp modSp add mod">
        <pc:chgData name="Russell, Seth" userId="3c561f24-ddce-4c04-9d77-b57464b49d16" providerId="ADAL" clId="{0E213829-EBB9-FF4F-940F-C6CA718FCB70}" dt="2021-05-07T21:44:56.678" v="772"/>
        <pc:sldMkLst>
          <pc:docMk/>
          <pc:sldMk cId="1477526573" sldId="297"/>
        </pc:sldMkLst>
        <pc:spChg chg="mod">
          <ac:chgData name="Russell, Seth" userId="3c561f24-ddce-4c04-9d77-b57464b49d16" providerId="ADAL" clId="{0E213829-EBB9-FF4F-940F-C6CA718FCB70}" dt="2021-05-07T21:37:02.306" v="535" actId="20577"/>
          <ac:spMkLst>
            <pc:docMk/>
            <pc:sldMk cId="1477526573" sldId="297"/>
            <ac:spMk id="2" creationId="{00000000-0000-0000-0000-000000000000}"/>
          </ac:spMkLst>
        </pc:spChg>
        <pc:spChg chg="add mod">
          <ac:chgData name="Russell, Seth" userId="3c561f24-ddce-4c04-9d77-b57464b49d16" providerId="ADAL" clId="{0E213829-EBB9-FF4F-940F-C6CA718FCB70}" dt="2021-05-07T21:44:56.678" v="772"/>
          <ac:spMkLst>
            <pc:docMk/>
            <pc:sldMk cId="1477526573" sldId="297"/>
            <ac:spMk id="4" creationId="{026EC6EA-E553-B642-8E38-FFA41D4289D6}"/>
          </ac:spMkLst>
        </pc:spChg>
      </pc:sldChg>
      <pc:sldChg chg="addSp delSp modSp add mod">
        <pc:chgData name="Russell, Seth" userId="3c561f24-ddce-4c04-9d77-b57464b49d16" providerId="ADAL" clId="{0E213829-EBB9-FF4F-940F-C6CA718FCB70}" dt="2021-05-07T22:05:34.686" v="1103" actId="1076"/>
        <pc:sldMkLst>
          <pc:docMk/>
          <pc:sldMk cId="3516276784" sldId="298"/>
        </pc:sldMkLst>
        <pc:spChg chg="mod">
          <ac:chgData name="Russell, Seth" userId="3c561f24-ddce-4c04-9d77-b57464b49d16" providerId="ADAL" clId="{0E213829-EBB9-FF4F-940F-C6CA718FCB70}" dt="2021-05-07T22:02:33.723" v="1081" actId="20577"/>
          <ac:spMkLst>
            <pc:docMk/>
            <pc:sldMk cId="3516276784" sldId="298"/>
            <ac:spMk id="2" creationId="{00000000-0000-0000-0000-000000000000}"/>
          </ac:spMkLst>
        </pc:spChg>
        <pc:spChg chg="add mod">
          <ac:chgData name="Russell, Seth" userId="3c561f24-ddce-4c04-9d77-b57464b49d16" providerId="ADAL" clId="{0E213829-EBB9-FF4F-940F-C6CA718FCB70}" dt="2021-05-07T22:02:54.902" v="1084" actId="14100"/>
          <ac:spMkLst>
            <pc:docMk/>
            <pc:sldMk cId="3516276784" sldId="298"/>
            <ac:spMk id="3" creationId="{C396E7FA-A25E-B34D-9314-C845AF15BE96}"/>
          </ac:spMkLst>
        </pc:spChg>
        <pc:spChg chg="add del mod">
          <ac:chgData name="Russell, Seth" userId="3c561f24-ddce-4c04-9d77-b57464b49d16" providerId="ADAL" clId="{0E213829-EBB9-FF4F-940F-C6CA718FCB70}" dt="2021-05-07T22:05:25.721" v="1099" actId="478"/>
          <ac:spMkLst>
            <pc:docMk/>
            <pc:sldMk cId="3516276784" sldId="298"/>
            <ac:spMk id="4" creationId="{5D98442A-230B-BA4D-918E-257487C67B1C}"/>
          </ac:spMkLst>
        </pc:spChg>
        <pc:spChg chg="add mod">
          <ac:chgData name="Russell, Seth" userId="3c561f24-ddce-4c04-9d77-b57464b49d16" providerId="ADAL" clId="{0E213829-EBB9-FF4F-940F-C6CA718FCB70}" dt="2021-05-07T22:05:34.686" v="1103" actId="1076"/>
          <ac:spMkLst>
            <pc:docMk/>
            <pc:sldMk cId="3516276784" sldId="298"/>
            <ac:spMk id="5" creationId="{47A18509-B674-1E46-8A21-54217BFE6D4C}"/>
          </ac:spMkLst>
        </pc:spChg>
        <pc:picChg chg="add del mod">
          <ac:chgData name="Russell, Seth" userId="3c561f24-ddce-4c04-9d77-b57464b49d16" providerId="ADAL" clId="{0E213829-EBB9-FF4F-940F-C6CA718FCB70}" dt="2021-05-07T22:05:22.052" v="1098" actId="478"/>
          <ac:picMkLst>
            <pc:docMk/>
            <pc:sldMk cId="3516276784" sldId="298"/>
            <ac:picMk id="7" creationId="{54D22587-F791-4B4F-9324-8269F80331AA}"/>
          </ac:picMkLst>
        </pc:picChg>
        <pc:picChg chg="add mod">
          <ac:chgData name="Russell, Seth" userId="3c561f24-ddce-4c04-9d77-b57464b49d16" providerId="ADAL" clId="{0E213829-EBB9-FF4F-940F-C6CA718FCB70}" dt="2021-05-07T22:05:30.479" v="1102" actId="1076"/>
          <ac:picMkLst>
            <pc:docMk/>
            <pc:sldMk cId="3516276784" sldId="298"/>
            <ac:picMk id="1025" creationId="{15BB371D-1648-0246-978B-27719FAD50B7}"/>
          </ac:picMkLst>
        </pc:picChg>
      </pc:sldChg>
      <pc:sldChg chg="delSp modSp add mod">
        <pc:chgData name="Russell, Seth" userId="3c561f24-ddce-4c04-9d77-b57464b49d16" providerId="ADAL" clId="{0E213829-EBB9-FF4F-940F-C6CA718FCB70}" dt="2021-05-07T22:06:09.158" v="1111" actId="1076"/>
        <pc:sldMkLst>
          <pc:docMk/>
          <pc:sldMk cId="2180647464" sldId="299"/>
        </pc:sldMkLst>
        <pc:spChg chg="mod">
          <ac:chgData name="Russell, Seth" userId="3c561f24-ddce-4c04-9d77-b57464b49d16" providerId="ADAL" clId="{0E213829-EBB9-FF4F-940F-C6CA718FCB70}" dt="2021-05-07T22:06:09.158" v="1111" actId="1076"/>
          <ac:spMkLst>
            <pc:docMk/>
            <pc:sldMk cId="2180647464" sldId="299"/>
            <ac:spMk id="4" creationId="{5D98442A-230B-BA4D-918E-257487C67B1C}"/>
          </ac:spMkLst>
        </pc:spChg>
        <pc:spChg chg="del">
          <ac:chgData name="Russell, Seth" userId="3c561f24-ddce-4c04-9d77-b57464b49d16" providerId="ADAL" clId="{0E213829-EBB9-FF4F-940F-C6CA718FCB70}" dt="2021-05-07T22:05:42.851" v="1105" actId="478"/>
          <ac:spMkLst>
            <pc:docMk/>
            <pc:sldMk cId="2180647464" sldId="299"/>
            <ac:spMk id="5" creationId="{47A18509-B674-1E46-8A21-54217BFE6D4C}"/>
          </ac:spMkLst>
        </pc:spChg>
        <pc:picChg chg="mod">
          <ac:chgData name="Russell, Seth" userId="3c561f24-ddce-4c04-9d77-b57464b49d16" providerId="ADAL" clId="{0E213829-EBB9-FF4F-940F-C6CA718FCB70}" dt="2021-05-07T22:05:49.873" v="1106" actId="14100"/>
          <ac:picMkLst>
            <pc:docMk/>
            <pc:sldMk cId="2180647464" sldId="299"/>
            <ac:picMk id="7" creationId="{54D22587-F791-4B4F-9324-8269F80331AA}"/>
          </ac:picMkLst>
        </pc:picChg>
        <pc:picChg chg="del">
          <ac:chgData name="Russell, Seth" userId="3c561f24-ddce-4c04-9d77-b57464b49d16" providerId="ADAL" clId="{0E213829-EBB9-FF4F-940F-C6CA718FCB70}" dt="2021-05-07T22:05:39.500" v="1104" actId="478"/>
          <ac:picMkLst>
            <pc:docMk/>
            <pc:sldMk cId="2180647464" sldId="299"/>
            <ac:picMk id="1025" creationId="{15BB371D-1648-0246-978B-27719FAD50B7}"/>
          </ac:picMkLst>
        </pc:picChg>
      </pc:sldChg>
      <pc:sldChg chg="modSp add mod">
        <pc:chgData name="Russell, Seth" userId="3c561f24-ddce-4c04-9d77-b57464b49d16" providerId="ADAL" clId="{0E213829-EBB9-FF4F-940F-C6CA718FCB70}" dt="2021-05-07T22:11:26.843" v="1373" actId="20577"/>
        <pc:sldMkLst>
          <pc:docMk/>
          <pc:sldMk cId="2235045692" sldId="300"/>
        </pc:sldMkLst>
        <pc:spChg chg="mod">
          <ac:chgData name="Russell, Seth" userId="3c561f24-ddce-4c04-9d77-b57464b49d16" providerId="ADAL" clId="{0E213829-EBB9-FF4F-940F-C6CA718FCB70}" dt="2021-05-07T22:11:26.843" v="1373" actId="20577"/>
          <ac:spMkLst>
            <pc:docMk/>
            <pc:sldMk cId="2235045692" sldId="300"/>
            <ac:spMk id="13" creationId="{00000000-0000-0000-0000-000000000000}"/>
          </ac:spMkLst>
        </pc:spChg>
        <pc:spChg chg="mod">
          <ac:chgData name="Russell, Seth" userId="3c561f24-ddce-4c04-9d77-b57464b49d16" providerId="ADAL" clId="{0E213829-EBB9-FF4F-940F-C6CA718FCB70}" dt="2021-05-07T22:11:19.473" v="1350" actId="20577"/>
          <ac:spMkLst>
            <pc:docMk/>
            <pc:sldMk cId="2235045692" sldId="300"/>
            <ac:spMk id="14" creationId="{00000000-0000-0000-0000-000000000000}"/>
          </ac:spMkLst>
        </pc:spChg>
      </pc:sldChg>
      <pc:sldChg chg="addSp modSp add mod">
        <pc:chgData name="Russell, Seth" userId="3c561f24-ddce-4c04-9d77-b57464b49d16" providerId="ADAL" clId="{0E213829-EBB9-FF4F-940F-C6CA718FCB70}" dt="2021-05-07T22:23:13.870" v="1806" actId="20577"/>
        <pc:sldMkLst>
          <pc:docMk/>
          <pc:sldMk cId="311713564" sldId="301"/>
        </pc:sldMkLst>
        <pc:spChg chg="add mod">
          <ac:chgData name="Russell, Seth" userId="3c561f24-ddce-4c04-9d77-b57464b49d16" providerId="ADAL" clId="{0E213829-EBB9-FF4F-940F-C6CA718FCB70}" dt="2021-05-07T22:21:55.618" v="1782" actId="20577"/>
          <ac:spMkLst>
            <pc:docMk/>
            <pc:sldMk cId="311713564" sldId="301"/>
            <ac:spMk id="2" creationId="{0FF5CE01-A48A-6642-93C6-66B39D696862}"/>
          </ac:spMkLst>
        </pc:spChg>
        <pc:spChg chg="add mod">
          <ac:chgData name="Russell, Seth" userId="3c561f24-ddce-4c04-9d77-b57464b49d16" providerId="ADAL" clId="{0E213829-EBB9-FF4F-940F-C6CA718FCB70}" dt="2021-05-07T22:23:06.817" v="1802" actId="6549"/>
          <ac:spMkLst>
            <pc:docMk/>
            <pc:sldMk cId="311713564" sldId="301"/>
            <ac:spMk id="4" creationId="{D3DE54E4-71A6-A84B-9D96-AA861ED4078E}"/>
          </ac:spMkLst>
        </pc:spChg>
        <pc:spChg chg="add mod">
          <ac:chgData name="Russell, Seth" userId="3c561f24-ddce-4c04-9d77-b57464b49d16" providerId="ADAL" clId="{0E213829-EBB9-FF4F-940F-C6CA718FCB70}" dt="2021-05-07T22:23:13.870" v="1806" actId="20577"/>
          <ac:spMkLst>
            <pc:docMk/>
            <pc:sldMk cId="311713564" sldId="301"/>
            <ac:spMk id="6" creationId="{A9425DC7-81FE-0244-9571-C26A374A38CE}"/>
          </ac:spMkLst>
        </pc:spChg>
        <pc:spChg chg="mod">
          <ac:chgData name="Russell, Seth" userId="3c561f24-ddce-4c04-9d77-b57464b49d16" providerId="ADAL" clId="{0E213829-EBB9-FF4F-940F-C6CA718FCB70}" dt="2021-05-07T22:19:36.926" v="1623" actId="20577"/>
          <ac:spMkLst>
            <pc:docMk/>
            <pc:sldMk cId="311713564" sldId="301"/>
            <ac:spMk id="13" creationId="{00000000-0000-0000-0000-000000000000}"/>
          </ac:spMkLst>
        </pc:spChg>
        <pc:spChg chg="mod">
          <ac:chgData name="Russell, Seth" userId="3c561f24-ddce-4c04-9d77-b57464b49d16" providerId="ADAL" clId="{0E213829-EBB9-FF4F-940F-C6CA718FCB70}" dt="2021-05-07T22:22:09.353" v="1784" actId="14100"/>
          <ac:spMkLst>
            <pc:docMk/>
            <pc:sldMk cId="311713564" sldId="301"/>
            <ac:spMk id="14" creationId="{00000000-0000-0000-0000-000000000000}"/>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CEAAF3-9831-450B-8D59-2C09DB96C8FC}" type="datetimeFigureOut">
              <a:rPr lang="en-US"/>
              <a:t>5/7/21</a:t>
            </a:fld>
            <a:endParaRPr/>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6834459-7356-44BF-850D-8B30C4FB3B6B}" type="slidenum">
              <a:rPr/>
              <a:t>‹#›</a:t>
            </a:fld>
            <a:endParaRPr/>
          </a:p>
        </p:txBody>
      </p:sp>
    </p:spTree>
    <p:extLst>
      <p:ext uri="{BB962C8B-B14F-4D97-AF65-F5344CB8AC3E}">
        <p14:creationId xmlns:p14="http://schemas.microsoft.com/office/powerpoint/2010/main" val="2469016529"/>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svg>
</file>

<file path=ppt/media/image25.png>
</file>

<file path=ppt/media/image26.png>
</file>

<file path=ppt/media/image27.png>
</file>

<file path=ppt/media/image28.jpeg>
</file>

<file path=ppt/media/image29.png>
</file>

<file path=ppt/media/image3.jpeg>
</file>

<file path=ppt/media/image4.png>
</file>

<file path=ppt/media/image5.jpeg>
</file>

<file path=ppt/media/image6.pn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D50CD79-FC16-4410-AB61-17F26E6D3BC8}" type="datetimeFigureOut">
              <a:rPr lang="en-US"/>
              <a:t>5/7/21</a:t>
            </a:fld>
            <a:endParaRPr/>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A3C37BE-C303-496D-B5CD-85F2937540FC}" type="slidenum">
              <a:rPr/>
              <a:t>‹#›</a:t>
            </a:fld>
            <a:endParaRPr/>
          </a:p>
        </p:txBody>
      </p:sp>
    </p:spTree>
    <p:extLst>
      <p:ext uri="{BB962C8B-B14F-4D97-AF65-F5344CB8AC3E}">
        <p14:creationId xmlns:p14="http://schemas.microsoft.com/office/powerpoint/2010/main" val="335084220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8" Type="http://schemas.openxmlformats.org/officeDocument/2006/relationships/hyperlink" Target="https://en.wikipedia.org/wiki/Natural_language_processing" TargetMode="External"/><Relationship Id="rId13" Type="http://schemas.openxmlformats.org/officeDocument/2006/relationships/hyperlink" Target="https://en.wikipedia.org/wiki/Part-of-speech_tagging" TargetMode="External"/><Relationship Id="rId18" Type="http://schemas.openxmlformats.org/officeDocument/2006/relationships/hyperlink" Target="https://en.wikipedia.org/wiki/Information_retrieval" TargetMode="External"/><Relationship Id="rId3" Type="http://schemas.openxmlformats.org/officeDocument/2006/relationships/hyperlink" Target="https://en.wikipedia.org/wiki/Probability_distribution" TargetMode="External"/><Relationship Id="rId7" Type="http://schemas.openxmlformats.org/officeDocument/2006/relationships/hyperlink" Target="https://en.wikipedia.org/wiki/Relative_likelihood" TargetMode="External"/><Relationship Id="rId12" Type="http://schemas.openxmlformats.org/officeDocument/2006/relationships/hyperlink" Target="https://en.wikipedia.org/wiki/Language_model#cite_note-Semantic_parsing_as_machine_translation-2" TargetMode="External"/><Relationship Id="rId17" Type="http://schemas.openxmlformats.org/officeDocument/2006/relationships/hyperlink" Target="https://en.wikipedia.org/wiki/Language_model#cite_note-3" TargetMode="External"/><Relationship Id="rId2" Type="http://schemas.openxmlformats.org/officeDocument/2006/relationships/slide" Target="../slides/slide14.xml"/><Relationship Id="rId16" Type="http://schemas.openxmlformats.org/officeDocument/2006/relationships/hyperlink" Target="https://en.wikipedia.org/wiki/Handwriting_recognition" TargetMode="External"/><Relationship Id="rId1" Type="http://schemas.openxmlformats.org/officeDocument/2006/relationships/notesMaster" Target="../notesMasters/notesMaster1.xml"/><Relationship Id="rId6" Type="http://schemas.openxmlformats.org/officeDocument/2006/relationships/hyperlink" Target="https://en.wikipedia.org/wiki/Bag_of_words_model" TargetMode="External"/><Relationship Id="rId11" Type="http://schemas.openxmlformats.org/officeDocument/2006/relationships/hyperlink" Target="https://en.wikipedia.org/wiki/Machine_translation" TargetMode="External"/><Relationship Id="rId5" Type="http://schemas.openxmlformats.org/officeDocument/2006/relationships/hyperlink" Target="https://en.wikipedia.org/wiki/N-gram" TargetMode="External"/><Relationship Id="rId15" Type="http://schemas.openxmlformats.org/officeDocument/2006/relationships/hyperlink" Target="https://en.wikipedia.org/wiki/Optical_Character_Recognition" TargetMode="External"/><Relationship Id="rId10" Type="http://schemas.openxmlformats.org/officeDocument/2006/relationships/hyperlink" Target="https://en.wikipedia.org/wiki/Language_model#cite_note-1" TargetMode="External"/><Relationship Id="rId4" Type="http://schemas.openxmlformats.org/officeDocument/2006/relationships/hyperlink" Target="https://en.wikipedia.org/wiki/Context_(language_use)" TargetMode="External"/><Relationship Id="rId9" Type="http://schemas.openxmlformats.org/officeDocument/2006/relationships/hyperlink" Target="https://en.wikipedia.org/wiki/Speech_recognition" TargetMode="External"/><Relationship Id="rId14" Type="http://schemas.openxmlformats.org/officeDocument/2006/relationships/hyperlink" Target="https://en.wikipedia.org/wiki/Parsing" TargetMode="Externa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sz="1200" b="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0A3C37BE-C303-496D-B5CD-85F2937540FC}" type="slidenum">
              <a:rPr lang="en-US" smtClean="0"/>
              <a:t>1</a:t>
            </a:fld>
            <a:endParaRPr lang="en-US"/>
          </a:p>
        </p:txBody>
      </p:sp>
    </p:spTree>
    <p:extLst>
      <p:ext uri="{BB962C8B-B14F-4D97-AF65-F5344CB8AC3E}">
        <p14:creationId xmlns:p14="http://schemas.microsoft.com/office/powerpoint/2010/main" val="240615026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a:t>Historically, NLP systems were rule based - either rules based on grammar or rules based on matching specific words and phrases. Any domain expert can identify common words and phrases that could be used to identify specific elements in text for example. More specialized NLP experts where often Linguists - computational linguists - who codified rules of English and created complex sentence parse trees to then identify where information of a certain type would be found. It's my semi-educated guess that the rule based type of NLP is probably the most common and most popular.</a:t>
            </a:r>
          </a:p>
          <a:p>
            <a:pPr rtl="0"/>
            <a:endParaRPr lang="en-US" dirty="0"/>
          </a:p>
          <a:p>
            <a:pPr rtl="0"/>
            <a:r>
              <a:rPr lang="en-US" dirty="0"/>
              <a:t>Next we get into how to fill your brain with techniques and tools for natural language processing</a:t>
            </a:r>
          </a:p>
          <a:p>
            <a:endParaRPr lang="en-US" dirty="0"/>
          </a:p>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10</a:t>
            </a:fld>
            <a:endParaRPr lang="en-US"/>
          </a:p>
        </p:txBody>
      </p:sp>
    </p:spTree>
    <p:extLst>
      <p:ext uri="{BB962C8B-B14F-4D97-AF65-F5344CB8AC3E}">
        <p14:creationId xmlns:p14="http://schemas.microsoft.com/office/powerpoint/2010/main" val="5366940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a:t>Regular expressions - Text pattern matching language – skip ahead to show this</a:t>
            </a:r>
          </a:p>
          <a:p>
            <a:pPr rtl="0"/>
            <a:r>
              <a:rPr lang="en-US" dirty="0"/>
              <a:t>Stemming - Removing common endings to words such as 's', 'ed', '</a:t>
            </a:r>
            <a:r>
              <a:rPr lang="en-US" dirty="0" err="1"/>
              <a:t>ing</a:t>
            </a:r>
            <a:r>
              <a:rPr lang="en-US" dirty="0"/>
              <a:t>' to get the word stem</a:t>
            </a:r>
          </a:p>
          <a:p>
            <a:pPr rtl="0"/>
            <a:r>
              <a:rPr lang="en-US" dirty="0"/>
              <a:t>Lemmatization - 'to walk' may appear as 'walk', 'walked', 'walks' or 'walking'</a:t>
            </a:r>
          </a:p>
          <a:p>
            <a:pPr rtl="0"/>
            <a:r>
              <a:rPr lang="en-US" dirty="0"/>
              <a:t>Stop word removal - Removing high frequency, low meaning words.</a:t>
            </a:r>
          </a:p>
          <a:p>
            <a:pPr rtl="0"/>
            <a:r>
              <a:rPr lang="en-US" dirty="0"/>
              <a:t>Word to Vector - Most machine learning techniques require numeric input. There are various algorithms for converting words to numbers in a high dimensional vector space</a:t>
            </a:r>
          </a:p>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11</a:t>
            </a:fld>
            <a:endParaRPr lang="en-US"/>
          </a:p>
        </p:txBody>
      </p:sp>
    </p:spTree>
    <p:extLst>
      <p:ext uri="{BB962C8B-B14F-4D97-AF65-F5344CB8AC3E}">
        <p14:creationId xmlns:p14="http://schemas.microsoft.com/office/powerpoint/2010/main" val="13380225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12</a:t>
            </a:fld>
            <a:endParaRPr lang="en-US"/>
          </a:p>
        </p:txBody>
      </p:sp>
    </p:spTree>
    <p:extLst>
      <p:ext uri="{BB962C8B-B14F-4D97-AF65-F5344CB8AC3E}">
        <p14:creationId xmlns:p14="http://schemas.microsoft.com/office/powerpoint/2010/main" val="32548311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13</a:t>
            </a:fld>
            <a:endParaRPr lang="en-US"/>
          </a:p>
        </p:txBody>
      </p:sp>
    </p:spTree>
    <p:extLst>
      <p:ext uri="{BB962C8B-B14F-4D97-AF65-F5344CB8AC3E}">
        <p14:creationId xmlns:p14="http://schemas.microsoft.com/office/powerpoint/2010/main" val="6915042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consider the sentence "John hit the ball" Breaking this down into nouns, verbs, </a:t>
            </a:r>
            <a:r>
              <a:rPr lang="en-US" dirty="0" err="1"/>
              <a:t>etc</a:t>
            </a:r>
            <a:r>
              <a:rPr lang="en-US" dirty="0"/>
              <a:t> you come up with a structure like this which is how linguists explain how your brain makes sense of a sentence.</a:t>
            </a:r>
          </a:p>
          <a:p>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Depending on the project, similar regular expressions to those shown previously can be employed to split text into sentences as that is a logical grouping of ideas in language. Many NLP Pipelines start with a sentence detector and build from there.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This understanding of the structure of language is an important part of linguistics and also language modeling.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From Wikipedia: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A statistical </a:t>
            </a:r>
            <a:r>
              <a:rPr lang="en-US" b="1" dirty="0"/>
              <a:t>language model</a:t>
            </a:r>
            <a:r>
              <a:rPr lang="en-US" dirty="0"/>
              <a:t> is a </a:t>
            </a:r>
            <a:r>
              <a:rPr lang="en-US" dirty="0">
                <a:hlinkClick r:id="rId3" tooltip="Probability distribution"/>
              </a:rPr>
              <a:t>probability distribution</a:t>
            </a:r>
            <a:r>
              <a:rPr lang="en-US" dirty="0"/>
              <a:t> over sequences of words. Given such a sequence, say of length </a:t>
            </a:r>
            <a:r>
              <a:rPr lang="en-US" i="1" dirty="0">
                <a:effectLst/>
              </a:rPr>
              <a:t>m</a:t>
            </a:r>
            <a:r>
              <a:rPr lang="en-US" dirty="0"/>
              <a:t>, it assigns a probability to the whole sequence. </a:t>
            </a:r>
          </a:p>
          <a:p>
            <a:r>
              <a:rPr lang="en-US" dirty="0"/>
              <a:t>The language model provides </a:t>
            </a:r>
            <a:r>
              <a:rPr lang="en-US" dirty="0">
                <a:hlinkClick r:id="rId4" tooltip="Context (language use)"/>
              </a:rPr>
              <a:t>context</a:t>
            </a:r>
            <a:r>
              <a:rPr lang="en-US" dirty="0"/>
              <a:t> to distinguish between words and phrases that sound similar. For example the phrases "recognize speech" and "wreck a nice beach" sound similar, but mean different things. </a:t>
            </a:r>
          </a:p>
          <a:p>
            <a:endParaRPr lang="en-US" dirty="0"/>
          </a:p>
          <a:p>
            <a:r>
              <a:rPr lang="en-US" dirty="0"/>
              <a:t>Sparsity is a major problem in building language models. Most possible word sequences are not observed in training. One solution is to make the assumption that the probability of a word only depends on the previous </a:t>
            </a:r>
            <a:r>
              <a:rPr lang="en-US" i="1" dirty="0"/>
              <a:t>n</a:t>
            </a:r>
            <a:r>
              <a:rPr lang="en-US" dirty="0"/>
              <a:t> words. This is known as an </a:t>
            </a:r>
            <a:r>
              <a:rPr lang="en-US" i="1" dirty="0">
                <a:hlinkClick r:id="rId5" tooltip="N-gram"/>
              </a:rPr>
              <a:t>n</a:t>
            </a:r>
            <a:r>
              <a:rPr lang="en-US" dirty="0">
                <a:hlinkClick r:id="rId5" tooltip="N-gram"/>
              </a:rPr>
              <a:t>-gram</a:t>
            </a:r>
            <a:r>
              <a:rPr lang="en-US" dirty="0"/>
              <a:t> model or unigram model when </a:t>
            </a:r>
            <a:r>
              <a:rPr lang="en-US" i="1" dirty="0"/>
              <a:t>n</a:t>
            </a:r>
            <a:r>
              <a:rPr lang="en-US" dirty="0"/>
              <a:t> = 1. The unigram model is also known as the </a:t>
            </a:r>
            <a:r>
              <a:rPr lang="en-US" dirty="0">
                <a:hlinkClick r:id="rId6" tooltip="Bag of words model"/>
              </a:rPr>
              <a:t>bag of words model</a:t>
            </a:r>
            <a:r>
              <a:rPr lang="en-US" dirty="0"/>
              <a:t>. </a:t>
            </a:r>
          </a:p>
          <a:p>
            <a:endParaRPr lang="en-US" dirty="0"/>
          </a:p>
          <a:p>
            <a:r>
              <a:rPr lang="en-US" dirty="0"/>
              <a:t>Estimating the </a:t>
            </a:r>
            <a:r>
              <a:rPr lang="en-US" dirty="0">
                <a:hlinkClick r:id="rId7" tooltip="Relative likelihood"/>
              </a:rPr>
              <a:t>relative likelihood</a:t>
            </a:r>
            <a:r>
              <a:rPr lang="en-US" dirty="0"/>
              <a:t> of different phrases is useful in many </a:t>
            </a:r>
            <a:r>
              <a:rPr lang="en-US" dirty="0">
                <a:hlinkClick r:id="rId8" tooltip="Natural language processing"/>
              </a:rPr>
              <a:t>natural language processing</a:t>
            </a:r>
            <a:r>
              <a:rPr lang="en-US" dirty="0"/>
              <a:t> applications, especially those that generate text as an output. Language modeling is used in </a:t>
            </a:r>
            <a:r>
              <a:rPr lang="en-US" dirty="0">
                <a:hlinkClick r:id="rId9" tooltip="Speech recognition"/>
              </a:rPr>
              <a:t>speech recognition</a:t>
            </a:r>
            <a:r>
              <a:rPr lang="en-US" dirty="0"/>
              <a:t>,</a:t>
            </a:r>
            <a:r>
              <a:rPr lang="en-US" baseline="30000" dirty="0">
                <a:hlinkClick r:id="rId10"/>
              </a:rPr>
              <a:t>[1]</a:t>
            </a:r>
            <a:r>
              <a:rPr lang="en-US" dirty="0"/>
              <a:t> </a:t>
            </a:r>
            <a:r>
              <a:rPr lang="en-US" dirty="0">
                <a:hlinkClick r:id="rId11" tooltip="Machine translation"/>
              </a:rPr>
              <a:t>machine translation</a:t>
            </a:r>
            <a:r>
              <a:rPr lang="en-US" dirty="0"/>
              <a:t>,</a:t>
            </a:r>
            <a:r>
              <a:rPr lang="en-US" baseline="30000" dirty="0">
                <a:hlinkClick r:id="rId12"/>
              </a:rPr>
              <a:t>[2]</a:t>
            </a:r>
            <a:r>
              <a:rPr lang="en-US" dirty="0"/>
              <a:t> </a:t>
            </a:r>
            <a:r>
              <a:rPr lang="en-US" dirty="0">
                <a:hlinkClick r:id="rId13" tooltip="Part-of-speech tagging"/>
              </a:rPr>
              <a:t>part-of-speech tagging</a:t>
            </a:r>
            <a:r>
              <a:rPr lang="en-US" dirty="0"/>
              <a:t>, </a:t>
            </a:r>
            <a:r>
              <a:rPr lang="en-US" dirty="0">
                <a:hlinkClick r:id="rId14" tooltip="Parsing"/>
              </a:rPr>
              <a:t>parsing</a:t>
            </a:r>
            <a:r>
              <a:rPr lang="en-US" dirty="0"/>
              <a:t>,</a:t>
            </a:r>
            <a:r>
              <a:rPr lang="en-US" baseline="30000" dirty="0">
                <a:hlinkClick r:id="rId12"/>
              </a:rPr>
              <a:t>[2]</a:t>
            </a:r>
            <a:r>
              <a:rPr lang="en-US" dirty="0"/>
              <a:t> </a:t>
            </a:r>
            <a:r>
              <a:rPr lang="en-US" dirty="0">
                <a:hlinkClick r:id="rId15" tooltip="Optical Character Recognition"/>
              </a:rPr>
              <a:t>Optical Character Recognition</a:t>
            </a:r>
            <a:r>
              <a:rPr lang="en-US" dirty="0"/>
              <a:t>, </a:t>
            </a:r>
            <a:r>
              <a:rPr lang="en-US" dirty="0">
                <a:hlinkClick r:id="rId16" tooltip="Handwriting recognition"/>
              </a:rPr>
              <a:t>handwriting recognition</a:t>
            </a:r>
            <a:r>
              <a:rPr lang="en-US" dirty="0"/>
              <a:t>,</a:t>
            </a:r>
            <a:r>
              <a:rPr lang="en-US" baseline="30000" dirty="0">
                <a:hlinkClick r:id="rId17"/>
              </a:rPr>
              <a:t>[3]</a:t>
            </a:r>
            <a:r>
              <a:rPr lang="en-US" dirty="0"/>
              <a:t> </a:t>
            </a:r>
            <a:r>
              <a:rPr lang="en-US" dirty="0">
                <a:hlinkClick r:id="rId18" tooltip="Information retrieval"/>
              </a:rPr>
              <a:t>information retrieval</a:t>
            </a:r>
            <a:r>
              <a:rPr lang="en-US" dirty="0"/>
              <a:t> and other applications.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endParaRPr lang="en-US" dirty="0"/>
          </a:p>
          <a:p>
            <a:endParaRPr lang="en-US" dirty="0"/>
          </a:p>
          <a:p>
            <a:r>
              <a:rPr lang="en-US" dirty="0"/>
              <a:t>After show parse tree go back to list.</a:t>
            </a:r>
          </a:p>
        </p:txBody>
      </p:sp>
      <p:sp>
        <p:nvSpPr>
          <p:cNvPr id="4" name="Slide Number Placeholder 3"/>
          <p:cNvSpPr>
            <a:spLocks noGrp="1"/>
          </p:cNvSpPr>
          <p:nvPr>
            <p:ph type="sldNum" sz="quarter" idx="5"/>
          </p:nvPr>
        </p:nvSpPr>
        <p:spPr/>
        <p:txBody>
          <a:bodyPr/>
          <a:lstStyle/>
          <a:p>
            <a:fld id="{0A3C37BE-C303-496D-B5CD-85F2937540FC}" type="slidenum">
              <a:rPr lang="en-US" smtClean="0"/>
              <a:t>14</a:t>
            </a:fld>
            <a:endParaRPr lang="en-US"/>
          </a:p>
        </p:txBody>
      </p:sp>
    </p:spTree>
    <p:extLst>
      <p:ext uri="{BB962C8B-B14F-4D97-AF65-F5344CB8AC3E}">
        <p14:creationId xmlns:p14="http://schemas.microsoft.com/office/powerpoint/2010/main" val="129822592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15</a:t>
            </a:fld>
            <a:endParaRPr lang="en-US"/>
          </a:p>
        </p:txBody>
      </p:sp>
    </p:spTree>
    <p:extLst>
      <p:ext uri="{BB962C8B-B14F-4D97-AF65-F5344CB8AC3E}">
        <p14:creationId xmlns:p14="http://schemas.microsoft.com/office/powerpoint/2010/main" val="7633055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16</a:t>
            </a:fld>
            <a:endParaRPr lang="en-US"/>
          </a:p>
        </p:txBody>
      </p:sp>
    </p:spTree>
    <p:extLst>
      <p:ext uri="{BB962C8B-B14F-4D97-AF65-F5344CB8AC3E}">
        <p14:creationId xmlns:p14="http://schemas.microsoft.com/office/powerpoint/2010/main" val="8367376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18</a:t>
            </a:fld>
            <a:endParaRPr lang="en-US"/>
          </a:p>
        </p:txBody>
      </p:sp>
    </p:spTree>
    <p:extLst>
      <p:ext uri="{BB962C8B-B14F-4D97-AF65-F5344CB8AC3E}">
        <p14:creationId xmlns:p14="http://schemas.microsoft.com/office/powerpoint/2010/main" val="405045082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With a little bit of information on what is considered NLP, where do we go now?</a:t>
            </a:r>
          </a:p>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22</a:t>
            </a:fld>
            <a:endParaRPr lang="en-US"/>
          </a:p>
        </p:txBody>
      </p:sp>
    </p:spTree>
    <p:extLst>
      <p:ext uri="{BB962C8B-B14F-4D97-AF65-F5344CB8AC3E}">
        <p14:creationId xmlns:p14="http://schemas.microsoft.com/office/powerpoint/2010/main" val="136878590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I’ve told you about various NLP techniques, but that isn’t enough to actually do NLP work. It will take lots of effort and learning to better understand these principles and being to apply them to your research.</a:t>
            </a:r>
          </a:p>
        </p:txBody>
      </p:sp>
      <p:sp>
        <p:nvSpPr>
          <p:cNvPr id="4" name="Slide Number Placeholder 3"/>
          <p:cNvSpPr>
            <a:spLocks noGrp="1"/>
          </p:cNvSpPr>
          <p:nvPr>
            <p:ph type="sldNum" sz="quarter" idx="5"/>
          </p:nvPr>
        </p:nvSpPr>
        <p:spPr/>
        <p:txBody>
          <a:bodyPr/>
          <a:lstStyle/>
          <a:p>
            <a:fld id="{0A3C37BE-C303-496D-B5CD-85F2937540FC}" type="slidenum">
              <a:rPr lang="en-US" smtClean="0"/>
              <a:t>27</a:t>
            </a:fld>
            <a:endParaRPr lang="en-US"/>
          </a:p>
        </p:txBody>
      </p:sp>
    </p:spTree>
    <p:extLst>
      <p:ext uri="{BB962C8B-B14F-4D97-AF65-F5344CB8AC3E}">
        <p14:creationId xmlns:p14="http://schemas.microsoft.com/office/powerpoint/2010/main" val="904103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 NLP is not simple or easy. You wont be an NLP expert after this presentation.</a:t>
            </a:r>
          </a:p>
          <a:p>
            <a:endParaRPr lang="en-US" sz="1200" b="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BUT, I hope that you have learned something interesting and want to pursue NLP further!</a:t>
            </a:r>
          </a:p>
        </p:txBody>
      </p:sp>
      <p:sp>
        <p:nvSpPr>
          <p:cNvPr id="4" name="Slide Number Placeholder 3"/>
          <p:cNvSpPr>
            <a:spLocks noGrp="1"/>
          </p:cNvSpPr>
          <p:nvPr>
            <p:ph type="sldNum" sz="quarter" idx="5"/>
          </p:nvPr>
        </p:nvSpPr>
        <p:spPr/>
        <p:txBody>
          <a:bodyPr/>
          <a:lstStyle/>
          <a:p>
            <a:fld id="{0A3C37BE-C303-496D-B5CD-85F2937540FC}" type="slidenum">
              <a:rPr lang="en-US" smtClean="0"/>
              <a:t>2</a:t>
            </a:fld>
            <a:endParaRPr lang="en-US"/>
          </a:p>
        </p:txBody>
      </p:sp>
    </p:spTree>
    <p:extLst>
      <p:ext uri="{BB962C8B-B14F-4D97-AF65-F5344CB8AC3E}">
        <p14:creationId xmlns:p14="http://schemas.microsoft.com/office/powerpoint/2010/main" val="19915234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400" dirty="0"/>
              <a:t>Some of you may have heard of the many successes of Natural Language Processing. It has been highly lauded in the popular news as well as more academic circles for many years. One popular event about - described in this 2011 national </a:t>
            </a:r>
            <a:r>
              <a:rPr lang="en-US" sz="1400" dirty="0" err="1"/>
              <a:t>geograpic</a:t>
            </a:r>
            <a:r>
              <a:rPr lang="en-US" sz="1400" dirty="0"/>
              <a:t> article from 10 years ago was the match up of Jeopardy champion vs IBM's Question Answering system called "Watson" named for IBMs founder and first CEO Thomas J. Watson</a:t>
            </a:r>
          </a:p>
          <a:p>
            <a:endParaRPr lang="en-US" sz="1400" dirty="0"/>
          </a:p>
        </p:txBody>
      </p:sp>
      <p:sp>
        <p:nvSpPr>
          <p:cNvPr id="4" name="Slide Number Placeholder 3"/>
          <p:cNvSpPr>
            <a:spLocks noGrp="1"/>
          </p:cNvSpPr>
          <p:nvPr>
            <p:ph type="sldNum" sz="quarter" idx="5"/>
          </p:nvPr>
        </p:nvSpPr>
        <p:spPr/>
        <p:txBody>
          <a:bodyPr/>
          <a:lstStyle/>
          <a:p>
            <a:fld id="{0A3C37BE-C303-496D-B5CD-85F2937540FC}" type="slidenum">
              <a:rPr lang="en-US" smtClean="0"/>
              <a:t>3</a:t>
            </a:fld>
            <a:endParaRPr lang="en-US"/>
          </a:p>
        </p:txBody>
      </p:sp>
    </p:spTree>
    <p:extLst>
      <p:ext uri="{BB962C8B-B14F-4D97-AF65-F5344CB8AC3E}">
        <p14:creationId xmlns:p14="http://schemas.microsoft.com/office/powerpoint/2010/main" val="2619026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More recently companies such as </a:t>
            </a:r>
            <a:r>
              <a:rPr lang="en-US" dirty="0" err="1"/>
              <a:t>OpenAI</a:t>
            </a:r>
            <a:r>
              <a:rPr lang="en-US" dirty="0"/>
              <a:t> - this image is from 2020 - have made additional breakthroughs that have caught popular imagination and fear in some cases for the ability for software to generate and appear to understand text.</a:t>
            </a:r>
          </a:p>
        </p:txBody>
      </p:sp>
      <p:sp>
        <p:nvSpPr>
          <p:cNvPr id="4" name="Slide Number Placeholder 3"/>
          <p:cNvSpPr>
            <a:spLocks noGrp="1"/>
          </p:cNvSpPr>
          <p:nvPr>
            <p:ph type="sldNum" sz="quarter" idx="5"/>
          </p:nvPr>
        </p:nvSpPr>
        <p:spPr/>
        <p:txBody>
          <a:bodyPr/>
          <a:lstStyle/>
          <a:p>
            <a:fld id="{0A3C37BE-C303-496D-B5CD-85F2937540FC}" type="slidenum">
              <a:rPr lang="en-US" smtClean="0"/>
              <a:t>4</a:t>
            </a:fld>
            <a:endParaRPr lang="en-US"/>
          </a:p>
        </p:txBody>
      </p:sp>
    </p:spTree>
    <p:extLst>
      <p:ext uri="{BB962C8B-B14F-4D97-AF65-F5344CB8AC3E}">
        <p14:creationId xmlns:p14="http://schemas.microsoft.com/office/powerpoint/2010/main" val="29662267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As with any technology sometimes the hype doesn't live up to reality and as shown in this February 2021 article, even the amazing Watson may have to be put to pasture like a has been race horse.</a:t>
            </a:r>
          </a:p>
          <a:p>
            <a:endParaRPr lang="en-US" dirty="0"/>
          </a:p>
          <a:p>
            <a:r>
              <a:rPr lang="en-US" dirty="0" err="1"/>
              <a:t>openai</a:t>
            </a:r>
            <a:r>
              <a:rPr lang="en-US" dirty="0"/>
              <a:t> gpt-3 training at least 4.6 million in hardware costs + many people and their wages</a:t>
            </a:r>
          </a:p>
          <a:p>
            <a:endParaRPr lang="en-US" dirty="0"/>
          </a:p>
          <a:p>
            <a:r>
              <a:rPr lang="en-US" dirty="0"/>
              <a:t>https://</a:t>
            </a:r>
            <a:r>
              <a:rPr lang="en-US" dirty="0" err="1"/>
              <a:t>bdtechtalks.com</a:t>
            </a:r>
            <a:r>
              <a:rPr lang="en-US" dirty="0"/>
              <a:t>/2020/09/21/gpt-3-economy-business-model/</a:t>
            </a:r>
          </a:p>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5</a:t>
            </a:fld>
            <a:endParaRPr lang="en-US"/>
          </a:p>
        </p:txBody>
      </p:sp>
    </p:spTree>
    <p:extLst>
      <p:ext uri="{BB962C8B-B14F-4D97-AF65-F5344CB8AC3E}">
        <p14:creationId xmlns:p14="http://schemas.microsoft.com/office/powerpoint/2010/main" val="33251682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a:t>After seeing and hearing of the amazing things NLP can do, everyone wants to get into the game and see immediate advantages.</a:t>
            </a:r>
          </a:p>
          <a:p>
            <a:endParaRPr lang="en-US" dirty="0"/>
          </a:p>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6</a:t>
            </a:fld>
            <a:endParaRPr lang="en-US"/>
          </a:p>
        </p:txBody>
      </p:sp>
    </p:spTree>
    <p:extLst>
      <p:ext uri="{BB962C8B-B14F-4D97-AF65-F5344CB8AC3E}">
        <p14:creationId xmlns:p14="http://schemas.microsoft.com/office/powerpoint/2010/main" val="15238854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rtl="0"/>
            <a:r>
              <a:rPr lang="en-US" dirty="0"/>
              <a:t>Document Retrieval - Google</a:t>
            </a:r>
          </a:p>
          <a:p>
            <a:pPr rtl="0"/>
            <a:r>
              <a:rPr lang="en-US" dirty="0"/>
              <a:t>Information Extraction - This also can be seen in Google – see next slide</a:t>
            </a:r>
          </a:p>
          <a:p>
            <a:pPr rtl="0"/>
            <a:r>
              <a:rPr lang="en-US" dirty="0"/>
              <a:t>Knowledge Representation</a:t>
            </a:r>
          </a:p>
          <a:p>
            <a:pPr rtl="0"/>
            <a:r>
              <a:rPr lang="en-US" dirty="0"/>
              <a:t>Word/Concept/Abbreviation disambiguation</a:t>
            </a:r>
          </a:p>
          <a:p>
            <a:pPr rtl="0"/>
            <a:r>
              <a:rPr lang="en-US" dirty="0"/>
              <a:t>Automated reasoning</a:t>
            </a:r>
          </a:p>
          <a:p>
            <a:pPr rtl="0"/>
            <a:r>
              <a:rPr lang="en-US" dirty="0"/>
              <a:t>Classification and sentiment analysis – Skip ahead to next slide Content management systems to identify problem videos, posts, etc. </a:t>
            </a:r>
            <a:r>
              <a:rPr lang="en-US" dirty="0" err="1"/>
              <a:t>Youtube</a:t>
            </a:r>
            <a:r>
              <a:rPr lang="en-US" dirty="0"/>
              <a:t>, Facebook, Twitter and others are doing this</a:t>
            </a:r>
          </a:p>
          <a:p>
            <a:endParaRPr lang="en-US" dirty="0"/>
          </a:p>
          <a:p>
            <a:endParaRPr lang="en-US" dirty="0"/>
          </a:p>
        </p:txBody>
      </p:sp>
      <p:sp>
        <p:nvSpPr>
          <p:cNvPr id="4" name="Slide Number Placeholder 3"/>
          <p:cNvSpPr>
            <a:spLocks noGrp="1"/>
          </p:cNvSpPr>
          <p:nvPr>
            <p:ph type="sldNum" sz="quarter" idx="5"/>
          </p:nvPr>
        </p:nvSpPr>
        <p:spPr/>
        <p:txBody>
          <a:bodyPr/>
          <a:lstStyle/>
          <a:p>
            <a:fld id="{0A3C37BE-C303-496D-B5CD-85F2937540FC}" type="slidenum">
              <a:rPr lang="en-US" smtClean="0"/>
              <a:t>7</a:t>
            </a:fld>
            <a:endParaRPr lang="en-US"/>
          </a:p>
        </p:txBody>
      </p:sp>
    </p:spTree>
    <p:extLst>
      <p:ext uri="{BB962C8B-B14F-4D97-AF65-F5344CB8AC3E}">
        <p14:creationId xmlns:p14="http://schemas.microsoft.com/office/powerpoint/2010/main" val="39519522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information extraction.</a:t>
            </a:r>
          </a:p>
        </p:txBody>
      </p:sp>
      <p:sp>
        <p:nvSpPr>
          <p:cNvPr id="4" name="Slide Number Placeholder 3"/>
          <p:cNvSpPr>
            <a:spLocks noGrp="1"/>
          </p:cNvSpPr>
          <p:nvPr>
            <p:ph type="sldNum" sz="quarter" idx="5"/>
          </p:nvPr>
        </p:nvSpPr>
        <p:spPr/>
        <p:txBody>
          <a:bodyPr/>
          <a:lstStyle/>
          <a:p>
            <a:fld id="{0A3C37BE-C303-496D-B5CD-85F2937540FC}" type="slidenum">
              <a:rPr lang="en-US" smtClean="0"/>
              <a:t>8</a:t>
            </a:fld>
            <a:endParaRPr lang="en-US"/>
          </a:p>
        </p:txBody>
      </p:sp>
    </p:spTree>
    <p:extLst>
      <p:ext uri="{BB962C8B-B14F-4D97-AF65-F5344CB8AC3E}">
        <p14:creationId xmlns:p14="http://schemas.microsoft.com/office/powerpoint/2010/main" val="2261378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more advanced example that combines multiple NLP related technologies to essentially perform sentiment analysis.</a:t>
            </a:r>
          </a:p>
        </p:txBody>
      </p:sp>
      <p:sp>
        <p:nvSpPr>
          <p:cNvPr id="4" name="Slide Number Placeholder 3"/>
          <p:cNvSpPr>
            <a:spLocks noGrp="1"/>
          </p:cNvSpPr>
          <p:nvPr>
            <p:ph type="sldNum" sz="quarter" idx="5"/>
          </p:nvPr>
        </p:nvSpPr>
        <p:spPr/>
        <p:txBody>
          <a:bodyPr/>
          <a:lstStyle/>
          <a:p>
            <a:fld id="{0A3C37BE-C303-496D-B5CD-85F2937540FC}" type="slidenum">
              <a:rPr lang="en-US" smtClean="0"/>
              <a:t>9</a:t>
            </a:fld>
            <a:endParaRPr lang="en-US"/>
          </a:p>
        </p:txBody>
      </p:sp>
    </p:spTree>
    <p:extLst>
      <p:ext uri="{BB962C8B-B14F-4D97-AF65-F5344CB8AC3E}">
        <p14:creationId xmlns:p14="http://schemas.microsoft.com/office/powerpoint/2010/main" val="185475273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jpe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jpeg"/><Relationship Id="rId1" Type="http://schemas.openxmlformats.org/officeDocument/2006/relationships/slideMaster" Target="../slideMasters/slideMaster1.xml"/><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1.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 Id="rId4" Type="http://schemas.openxmlformats.org/officeDocument/2006/relationships/image" Target="../media/image1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1.xml"/><Relationship Id="rId4" Type="http://schemas.openxmlformats.org/officeDocument/2006/relationships/image" Target="../media/image1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jpeg"/><Relationship Id="rId1" Type="http://schemas.openxmlformats.org/officeDocument/2006/relationships/slideMaster" Target="../slideMasters/slideMaster1.xml"/><Relationship Id="rId4" Type="http://schemas.openxmlformats.org/officeDocument/2006/relationships/image" Target="../media/image15.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AB4C7C-0EB1-5447-A5DB-7EF2B5F0856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11510" t="8521" r="513" b="26175"/>
          <a:stretch/>
        </p:blipFill>
        <p:spPr>
          <a:xfrm flipH="1">
            <a:off x="0" y="4105275"/>
            <a:ext cx="12192000" cy="2752725"/>
          </a:xfrm>
          <a:prstGeom prst="rect">
            <a:avLst/>
          </a:prstGeom>
        </p:spPr>
      </p:pic>
      <p:sp>
        <p:nvSpPr>
          <p:cNvPr id="2" name="Title 1"/>
          <p:cNvSpPr>
            <a:spLocks noGrp="1"/>
          </p:cNvSpPr>
          <p:nvPr>
            <p:ph type="ctrTitle" hasCustomPrompt="1"/>
          </p:nvPr>
        </p:nvSpPr>
        <p:spPr>
          <a:xfrm>
            <a:off x="1104900" y="1326894"/>
            <a:ext cx="10096500" cy="2219691"/>
          </a:xfrm>
        </p:spPr>
        <p:txBody>
          <a:bodyPr anchor="ctr">
            <a:normAutofit/>
          </a:bodyPr>
          <a:lstStyle>
            <a:lvl1pPr algn="l">
              <a:defRPr sz="4400" cap="none" baseline="0"/>
            </a:lvl1pPr>
          </a:lstStyle>
          <a:p>
            <a:r>
              <a:rPr lang="en-US" dirty="0"/>
              <a:t>Click to edit master title style</a:t>
            </a:r>
          </a:p>
        </p:txBody>
      </p:sp>
      <p:sp>
        <p:nvSpPr>
          <p:cNvPr id="3" name="Subtitle 2"/>
          <p:cNvSpPr>
            <a:spLocks noGrp="1"/>
          </p:cNvSpPr>
          <p:nvPr>
            <p:ph type="subTitle" idx="1"/>
          </p:nvPr>
        </p:nvSpPr>
        <p:spPr>
          <a:xfrm>
            <a:off x="1104898" y="3546584"/>
            <a:ext cx="10096501"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dirty="0"/>
          </a:p>
        </p:txBody>
      </p:sp>
      <p:sp>
        <p:nvSpPr>
          <p:cNvPr id="7" name="Rectangle 6"/>
          <p:cNvSpPr/>
          <p:nvPr userDrawn="1"/>
        </p:nvSpPr>
        <p:spPr>
          <a:xfrm>
            <a:off x="0" y="6654800"/>
            <a:ext cx="12192000" cy="2032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a:p>
        </p:txBody>
      </p:sp>
      <p:pic>
        <p:nvPicPr>
          <p:cNvPr id="6" name="Picture 5">
            <a:extLst>
              <a:ext uri="{FF2B5EF4-FFF2-40B4-BE49-F238E27FC236}">
                <a16:creationId xmlns:a16="http://schemas.microsoft.com/office/drawing/2014/main" id="{01F7354B-A5AD-DA4F-A819-0F73F4786B93}"/>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b="-39078"/>
          <a:stretch/>
        </p:blipFill>
        <p:spPr>
          <a:xfrm>
            <a:off x="427856" y="5531106"/>
            <a:ext cx="917679" cy="1487510"/>
          </a:xfrm>
          <a:prstGeom prst="rect">
            <a:avLst/>
          </a:prstGeom>
          <a:solidFill>
            <a:srgbClr val="0B4A7B"/>
          </a:solidFill>
        </p:spPr>
      </p:pic>
      <p:pic>
        <p:nvPicPr>
          <p:cNvPr id="11" name="Picture 10">
            <a:extLst>
              <a:ext uri="{FF2B5EF4-FFF2-40B4-BE49-F238E27FC236}">
                <a16:creationId xmlns:a16="http://schemas.microsoft.com/office/drawing/2014/main" id="{65018EA7-DA47-D14F-B7D5-FD8DF3AC3078}"/>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451456" y="5723170"/>
            <a:ext cx="1564783" cy="372940"/>
          </a:xfrm>
          <a:prstGeom prst="rect">
            <a:avLst/>
          </a:prstGeom>
        </p:spPr>
      </p:pic>
    </p:spTree>
    <p:extLst>
      <p:ext uri="{BB962C8B-B14F-4D97-AF65-F5344CB8AC3E}">
        <p14:creationId xmlns:p14="http://schemas.microsoft.com/office/powerpoint/2010/main" val="16597565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Text Placeholder 2"/>
          <p:cNvSpPr>
            <a:spLocks noGrp="1"/>
          </p:cNvSpPr>
          <p:nvPr>
            <p:ph type="body" idx="1"/>
          </p:nvPr>
        </p:nvSpPr>
        <p:spPr>
          <a:xfrm>
            <a:off x="110490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104900" y="2424112"/>
            <a:ext cx="4919472" cy="37480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5" name="Text Placeholder 4"/>
          <p:cNvSpPr>
            <a:spLocks noGrp="1"/>
          </p:cNvSpPr>
          <p:nvPr>
            <p:ph type="body" sz="quarter" idx="3"/>
          </p:nvPr>
        </p:nvSpPr>
        <p:spPr>
          <a:xfrm>
            <a:off x="6166110" y="1600200"/>
            <a:ext cx="4919472" cy="823912"/>
          </a:xfrm>
        </p:spPr>
        <p:txBody>
          <a:bodyPr anchor="b"/>
          <a:lstStyle>
            <a:lvl1pPr marL="0" indent="0">
              <a:spcBef>
                <a:spcPts val="0"/>
              </a:spcBef>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66110" y="2424112"/>
            <a:ext cx="4919472" cy="37480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9710161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Tree>
    <p:extLst>
      <p:ext uri="{BB962C8B-B14F-4D97-AF65-F5344CB8AC3E}">
        <p14:creationId xmlns:p14="http://schemas.microsoft.com/office/powerpoint/2010/main" val="17581115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024169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endParaRPr/>
          </a:p>
        </p:txBody>
      </p:sp>
      <p:sp>
        <p:nvSpPr>
          <p:cNvPr id="4" name="Text Placeholder 3"/>
          <p:cNvSpPr>
            <a:spLocks noGrp="1"/>
          </p:cNvSpPr>
          <p:nvPr>
            <p:ph type="body" sz="half" idx="2"/>
          </p:nvPr>
        </p:nvSpPr>
        <p:spPr>
          <a:xfrm>
            <a:off x="1104900" y="1600200"/>
            <a:ext cx="4384548"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Content Placeholder 2"/>
          <p:cNvSpPr>
            <a:spLocks noGrp="1"/>
          </p:cNvSpPr>
          <p:nvPr>
            <p:ph idx="1"/>
          </p:nvPr>
        </p:nvSpPr>
        <p:spPr>
          <a:xfrm>
            <a:off x="5641848" y="1600199"/>
            <a:ext cx="5445252" cy="4572001"/>
          </a:xfrm>
        </p:spPr>
        <p:txBody>
          <a:bodyPr>
            <a:normAutofit/>
          </a:bodyPr>
          <a:lstStyle>
            <a:lvl1pPr>
              <a:defRPr sz="2000"/>
            </a:lvl1pPr>
            <a:lvl2pPr>
              <a:defRPr sz="16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76976468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p:txBody>
          <a:bodyPr anchor="b"/>
          <a:lstStyle>
            <a:lvl1pPr>
              <a:defRPr sz="3200"/>
            </a:lvl1pPr>
          </a:lstStyle>
          <a:p>
            <a:r>
              <a:rPr lang="en-US"/>
              <a:t>Click to edit Master title style</a:t>
            </a:r>
            <a:endParaRPr/>
          </a:p>
        </p:txBody>
      </p:sp>
      <p:sp>
        <p:nvSpPr>
          <p:cNvPr id="4" name="Text Placeholder 3"/>
          <p:cNvSpPr>
            <a:spLocks noGrp="1"/>
          </p:cNvSpPr>
          <p:nvPr>
            <p:ph type="body" sz="half" idx="2"/>
          </p:nvPr>
        </p:nvSpPr>
        <p:spPr>
          <a:xfrm>
            <a:off x="1104900" y="1600200"/>
            <a:ext cx="3396996" cy="4572000"/>
          </a:xfrm>
        </p:spPr>
        <p:txBody>
          <a:bodyPr>
            <a:normAutofit/>
          </a:bodyPr>
          <a:lstStyle>
            <a:lvl1pPr marL="0" indent="0">
              <a:spcBef>
                <a:spcPts val="1200"/>
              </a:spcBef>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3" name="Picture Placeholder 2" descr="An empty placeholder to add an image. Click on the placeholder and select the image that you wish to add."/>
          <p:cNvSpPr>
            <a:spLocks noGrp="1"/>
          </p:cNvSpPr>
          <p:nvPr>
            <p:ph type="pic" idx="1"/>
          </p:nvPr>
        </p:nvSpPr>
        <p:spPr>
          <a:xfrm>
            <a:off x="4654671" y="1600199"/>
            <a:ext cx="6430912" cy="4572001"/>
          </a:xfrm>
        </p:spPr>
        <p:txBody>
          <a:bodyPr tIns="1188720">
            <a:normAutofit/>
          </a:bodyPr>
          <a:lstStyle>
            <a:lvl1pPr marL="0" indent="0" algn="ctr">
              <a:buNone/>
              <a:defRPr sz="20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Tree>
    <p:extLst>
      <p:ext uri="{BB962C8B-B14F-4D97-AF65-F5344CB8AC3E}">
        <p14:creationId xmlns:p14="http://schemas.microsoft.com/office/powerpoint/2010/main" val="76963709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20120767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372600" y="365125"/>
            <a:ext cx="1714500" cy="5811838"/>
          </a:xfrm>
        </p:spPr>
        <p:txBody>
          <a:bodyPr vert="eaVert"/>
          <a:lstStyle/>
          <a:p>
            <a:r>
              <a:rPr lang="en-US"/>
              <a:t>Click to edit Master title style</a:t>
            </a:r>
            <a:endParaRPr/>
          </a:p>
        </p:txBody>
      </p:sp>
      <p:sp>
        <p:nvSpPr>
          <p:cNvPr id="3" name="Vertical Text Placeholder 2"/>
          <p:cNvSpPr>
            <a:spLocks noGrp="1"/>
          </p:cNvSpPr>
          <p:nvPr>
            <p:ph type="body" orient="vert" idx="1"/>
          </p:nvPr>
        </p:nvSpPr>
        <p:spPr>
          <a:xfrm>
            <a:off x="1104900" y="365125"/>
            <a:ext cx="8098896"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grpSp>
        <p:nvGrpSpPr>
          <p:cNvPr id="7" name="Group 6"/>
          <p:cNvGrpSpPr/>
          <p:nvPr/>
        </p:nvGrpSpPr>
        <p:grpSpPr>
          <a:xfrm rot="5400000">
            <a:off x="6514047" y="3228843"/>
            <a:ext cx="5632704" cy="84403"/>
            <a:chOff x="1073150" y="1219201"/>
            <a:chExt cx="10058400" cy="63125"/>
          </a:xfrm>
        </p:grpSpPr>
        <p:cxnSp>
          <p:nvCxnSpPr>
            <p:cNvPr id="8" name="Straight Connector 7"/>
            <p:cNvCxnSpPr/>
            <p:nvPr/>
          </p:nvCxnSpPr>
          <p:spPr>
            <a:xfrm rot="10800000">
              <a:off x="1073150" y="1219201"/>
              <a:ext cx="10058400"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cxnSp>
          <p:nvCxnSpPr>
            <p:cNvPr id="9" name="Straight Connector 8"/>
            <p:cNvCxnSpPr/>
            <p:nvPr/>
          </p:nvCxnSpPr>
          <p:spPr>
            <a:xfrm rot="10800000">
              <a:off x="1073150" y="1282326"/>
              <a:ext cx="10058400" cy="0"/>
            </a:xfrm>
            <a:prstGeom prst="line">
              <a:avLst/>
            </a:prstGeom>
            <a:ln w="127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445927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1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AB4C7C-0EB1-5447-A5DB-7EF2B5F0856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767" t="12837" r="18357" b="8009"/>
          <a:stretch/>
        </p:blipFill>
        <p:spPr>
          <a:xfrm flipH="1">
            <a:off x="0" y="3226311"/>
            <a:ext cx="12192000" cy="3629503"/>
          </a:xfrm>
          <a:prstGeom prst="rect">
            <a:avLst/>
          </a:prstGeom>
        </p:spPr>
      </p:pic>
      <p:sp>
        <p:nvSpPr>
          <p:cNvPr id="2" name="Title 1"/>
          <p:cNvSpPr>
            <a:spLocks noGrp="1"/>
          </p:cNvSpPr>
          <p:nvPr>
            <p:ph type="ctrTitle" hasCustomPrompt="1"/>
          </p:nvPr>
        </p:nvSpPr>
        <p:spPr>
          <a:xfrm>
            <a:off x="4177463" y="1123381"/>
            <a:ext cx="5471746" cy="2219691"/>
          </a:xfrm>
        </p:spPr>
        <p:txBody>
          <a:bodyPr anchor="ctr">
            <a:normAutofit/>
          </a:bodyPr>
          <a:lstStyle>
            <a:lvl1pPr algn="l">
              <a:defRPr sz="4400" cap="none" baseline="0"/>
            </a:lvl1pPr>
          </a:lstStyle>
          <a:p>
            <a:r>
              <a:rPr lang="en-US" dirty="0"/>
              <a:t>Click to edit master title style</a:t>
            </a:r>
          </a:p>
        </p:txBody>
      </p:sp>
      <p:sp>
        <p:nvSpPr>
          <p:cNvPr id="3" name="Subtitle 2"/>
          <p:cNvSpPr>
            <a:spLocks noGrp="1"/>
          </p:cNvSpPr>
          <p:nvPr>
            <p:ph type="subTitle" idx="1"/>
          </p:nvPr>
        </p:nvSpPr>
        <p:spPr>
          <a:xfrm>
            <a:off x="4177462" y="3343071"/>
            <a:ext cx="5471746"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dirty="0"/>
          </a:p>
        </p:txBody>
      </p:sp>
      <p:pic>
        <p:nvPicPr>
          <p:cNvPr id="9" name="Picture 8">
            <a:extLst>
              <a:ext uri="{FF2B5EF4-FFF2-40B4-BE49-F238E27FC236}">
                <a16:creationId xmlns:a16="http://schemas.microsoft.com/office/drawing/2014/main" id="{0E1BC6C2-4E46-AF41-914C-48117200F548}"/>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177682" y="3117273"/>
            <a:ext cx="3713283" cy="1064603"/>
          </a:xfrm>
          <a:prstGeom prst="rect">
            <a:avLst/>
          </a:prstGeom>
        </p:spPr>
      </p:pic>
      <p:pic>
        <p:nvPicPr>
          <p:cNvPr id="6" name="Picture 5">
            <a:extLst>
              <a:ext uri="{FF2B5EF4-FFF2-40B4-BE49-F238E27FC236}">
                <a16:creationId xmlns:a16="http://schemas.microsoft.com/office/drawing/2014/main" id="{F4A09995-F78C-9842-B19C-D4ACD8EB577A}"/>
              </a:ext>
            </a:extLst>
          </p:cNvPr>
          <p:cNvPicPr>
            <a:picLocks noChangeAspect="1"/>
          </p:cNvPicPr>
          <p:nvPr userDrawn="1"/>
        </p:nvPicPr>
        <p:blipFill rotWithShape="1">
          <a:blip r:embed="rId4" cstate="print">
            <a:extLst>
              <a:ext uri="{28A0092B-C50C-407E-A947-70E740481C1C}">
                <a14:useLocalDpi xmlns:a14="http://schemas.microsoft.com/office/drawing/2010/main" val="0"/>
              </a:ext>
            </a:extLst>
          </a:blip>
          <a:srcRect t="-16037" b="-1"/>
          <a:stretch/>
        </p:blipFill>
        <p:spPr>
          <a:xfrm>
            <a:off x="599440" y="1"/>
            <a:ext cx="2114077" cy="2859110"/>
          </a:xfrm>
          <a:prstGeom prst="rect">
            <a:avLst/>
          </a:prstGeom>
          <a:solidFill>
            <a:srgbClr val="0B4A7B"/>
          </a:solidFill>
        </p:spPr>
      </p:pic>
    </p:spTree>
    <p:extLst>
      <p:ext uri="{BB962C8B-B14F-4D97-AF65-F5344CB8AC3E}">
        <p14:creationId xmlns:p14="http://schemas.microsoft.com/office/powerpoint/2010/main" val="28897131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3_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0AB4C7C-0EB1-5447-A5DB-7EF2B5F0856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767" t="12837" r="18357" b="8009"/>
          <a:stretch/>
        </p:blipFill>
        <p:spPr>
          <a:xfrm flipH="1">
            <a:off x="0" y="3226311"/>
            <a:ext cx="12192000" cy="3629503"/>
          </a:xfrm>
          <a:prstGeom prst="rect">
            <a:avLst/>
          </a:prstGeom>
        </p:spPr>
      </p:pic>
      <p:sp>
        <p:nvSpPr>
          <p:cNvPr id="7" name="Title 1">
            <a:extLst>
              <a:ext uri="{FF2B5EF4-FFF2-40B4-BE49-F238E27FC236}">
                <a16:creationId xmlns:a16="http://schemas.microsoft.com/office/drawing/2014/main" id="{A7433013-E01D-6540-AB18-41809CDF0509}"/>
              </a:ext>
            </a:extLst>
          </p:cNvPr>
          <p:cNvSpPr>
            <a:spLocks noGrp="1"/>
          </p:cNvSpPr>
          <p:nvPr>
            <p:ph type="ctrTitle" hasCustomPrompt="1"/>
          </p:nvPr>
        </p:nvSpPr>
        <p:spPr>
          <a:xfrm>
            <a:off x="1158732" y="1069624"/>
            <a:ext cx="5471746" cy="2219691"/>
          </a:xfrm>
        </p:spPr>
        <p:txBody>
          <a:bodyPr anchor="ctr">
            <a:normAutofit/>
          </a:bodyPr>
          <a:lstStyle>
            <a:lvl1pPr algn="l">
              <a:defRPr sz="4400" cap="none" baseline="0"/>
            </a:lvl1pPr>
          </a:lstStyle>
          <a:p>
            <a:r>
              <a:rPr lang="en-US" dirty="0"/>
              <a:t>Click to edit master title style</a:t>
            </a:r>
          </a:p>
        </p:txBody>
      </p:sp>
      <p:sp>
        <p:nvSpPr>
          <p:cNvPr id="8" name="Subtitle 2">
            <a:extLst>
              <a:ext uri="{FF2B5EF4-FFF2-40B4-BE49-F238E27FC236}">
                <a16:creationId xmlns:a16="http://schemas.microsoft.com/office/drawing/2014/main" id="{EEB0BB40-9925-7A43-838F-E65D7D255D71}"/>
              </a:ext>
            </a:extLst>
          </p:cNvPr>
          <p:cNvSpPr>
            <a:spLocks noGrp="1"/>
          </p:cNvSpPr>
          <p:nvPr>
            <p:ph type="subTitle" idx="1"/>
          </p:nvPr>
        </p:nvSpPr>
        <p:spPr>
          <a:xfrm>
            <a:off x="1158731" y="3289314"/>
            <a:ext cx="5471746"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dirty="0"/>
          </a:p>
        </p:txBody>
      </p:sp>
      <p:pic>
        <p:nvPicPr>
          <p:cNvPr id="10" name="Picture 9">
            <a:extLst>
              <a:ext uri="{FF2B5EF4-FFF2-40B4-BE49-F238E27FC236}">
                <a16:creationId xmlns:a16="http://schemas.microsoft.com/office/drawing/2014/main" id="{393C69E4-82E9-7A47-9ACC-3DD9554679EF}"/>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16037" b="-1"/>
          <a:stretch/>
        </p:blipFill>
        <p:spPr>
          <a:xfrm>
            <a:off x="8919192" y="9972"/>
            <a:ext cx="2114077" cy="2859110"/>
          </a:xfrm>
          <a:prstGeom prst="rect">
            <a:avLst/>
          </a:prstGeom>
          <a:solidFill>
            <a:srgbClr val="0B4A7B"/>
          </a:solidFill>
        </p:spPr>
      </p:pic>
      <p:pic>
        <p:nvPicPr>
          <p:cNvPr id="11" name="Picture 10">
            <a:extLst>
              <a:ext uri="{FF2B5EF4-FFF2-40B4-BE49-F238E27FC236}">
                <a16:creationId xmlns:a16="http://schemas.microsoft.com/office/drawing/2014/main" id="{BC09FEDE-3199-8147-A0E4-82AF1FBCCFDC}"/>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8846152" y="2965679"/>
            <a:ext cx="2187116" cy="521263"/>
          </a:xfrm>
          <a:prstGeom prst="rect">
            <a:avLst/>
          </a:prstGeom>
        </p:spPr>
      </p:pic>
    </p:spTree>
    <p:extLst>
      <p:ext uri="{BB962C8B-B14F-4D97-AF65-F5344CB8AC3E}">
        <p14:creationId xmlns:p14="http://schemas.microsoft.com/office/powerpoint/2010/main" val="1211193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106418" y="93784"/>
            <a:ext cx="9980682" cy="1096962"/>
          </a:xfrm>
        </p:spPr>
        <p:txBody>
          <a:bodyPr/>
          <a:lstStyle/>
          <a:p>
            <a:r>
              <a:rPr lang="en-US" dirty="0"/>
              <a:t>Click to edit Master title style</a:t>
            </a:r>
            <a:endParaRPr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7868768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le Slide with Pictur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5F0451-E061-1345-B3A6-CE41A9A4B35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5141" t="50000" r="1082" b="4784"/>
          <a:stretch/>
        </p:blipFill>
        <p:spPr>
          <a:xfrm>
            <a:off x="0" y="0"/>
            <a:ext cx="12192000" cy="6858000"/>
          </a:xfrm>
          <a:prstGeom prst="rect">
            <a:avLst/>
          </a:prstGeom>
        </p:spPr>
      </p:pic>
      <p:sp>
        <p:nvSpPr>
          <p:cNvPr id="19" name="Title 1">
            <a:extLst>
              <a:ext uri="{FF2B5EF4-FFF2-40B4-BE49-F238E27FC236}">
                <a16:creationId xmlns:a16="http://schemas.microsoft.com/office/drawing/2014/main" id="{E0F519FF-78D0-954C-BB9A-5C21847080F0}"/>
              </a:ext>
            </a:extLst>
          </p:cNvPr>
          <p:cNvSpPr>
            <a:spLocks noGrp="1"/>
          </p:cNvSpPr>
          <p:nvPr>
            <p:ph type="ctrTitle" hasCustomPrompt="1"/>
          </p:nvPr>
        </p:nvSpPr>
        <p:spPr>
          <a:xfrm>
            <a:off x="1104900" y="1326894"/>
            <a:ext cx="7038339" cy="2219691"/>
          </a:xfrm>
        </p:spPr>
        <p:txBody>
          <a:bodyPr anchor="ctr">
            <a:normAutofit/>
          </a:bodyPr>
          <a:lstStyle>
            <a:lvl1pPr algn="l">
              <a:defRPr sz="4400" cap="none" baseline="0"/>
            </a:lvl1pPr>
          </a:lstStyle>
          <a:p>
            <a:r>
              <a:rPr lang="en-US" dirty="0"/>
              <a:t>Click to edit master title style</a:t>
            </a:r>
          </a:p>
        </p:txBody>
      </p:sp>
      <p:sp>
        <p:nvSpPr>
          <p:cNvPr id="20" name="Subtitle 2">
            <a:extLst>
              <a:ext uri="{FF2B5EF4-FFF2-40B4-BE49-F238E27FC236}">
                <a16:creationId xmlns:a16="http://schemas.microsoft.com/office/drawing/2014/main" id="{BD114D7C-1933-4140-8869-FDEEDCFA7718}"/>
              </a:ext>
            </a:extLst>
          </p:cNvPr>
          <p:cNvSpPr>
            <a:spLocks noGrp="1"/>
          </p:cNvSpPr>
          <p:nvPr>
            <p:ph type="subTitle" idx="1"/>
          </p:nvPr>
        </p:nvSpPr>
        <p:spPr>
          <a:xfrm>
            <a:off x="1104898" y="3546584"/>
            <a:ext cx="7038339"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dirty="0"/>
          </a:p>
        </p:txBody>
      </p:sp>
      <p:pic>
        <p:nvPicPr>
          <p:cNvPr id="8" name="Picture 7">
            <a:extLst>
              <a:ext uri="{FF2B5EF4-FFF2-40B4-BE49-F238E27FC236}">
                <a16:creationId xmlns:a16="http://schemas.microsoft.com/office/drawing/2014/main" id="{D59A0F1F-5A62-4B48-9E20-8EC8E555A627}"/>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85" b="-1"/>
          <a:stretch/>
        </p:blipFill>
        <p:spPr>
          <a:xfrm>
            <a:off x="8932514" y="692116"/>
            <a:ext cx="2796812" cy="3262441"/>
          </a:xfrm>
          <a:prstGeom prst="rect">
            <a:avLst/>
          </a:prstGeom>
          <a:solidFill>
            <a:srgbClr val="0B4A7B"/>
          </a:solidFill>
        </p:spPr>
      </p:pic>
      <p:pic>
        <p:nvPicPr>
          <p:cNvPr id="10" name="Picture 9">
            <a:extLst>
              <a:ext uri="{FF2B5EF4-FFF2-40B4-BE49-F238E27FC236}">
                <a16:creationId xmlns:a16="http://schemas.microsoft.com/office/drawing/2014/main" id="{0A721525-0473-410D-8116-FB7210D2087D}"/>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8588182" y="4502149"/>
            <a:ext cx="3562253" cy="1021302"/>
          </a:xfrm>
          <a:prstGeom prst="rect">
            <a:avLst/>
          </a:prstGeom>
        </p:spPr>
      </p:pic>
    </p:spTree>
    <p:extLst>
      <p:ext uri="{BB962C8B-B14F-4D97-AF65-F5344CB8AC3E}">
        <p14:creationId xmlns:p14="http://schemas.microsoft.com/office/powerpoint/2010/main" val="2673943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1_Title Slide with Pictur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A5F0451-E061-1345-B3A6-CE41A9A4B351}"/>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l="5141" t="50000" r="1082" b="4784"/>
          <a:stretch/>
        </p:blipFill>
        <p:spPr>
          <a:xfrm flipH="1">
            <a:off x="0" y="0"/>
            <a:ext cx="12192000" cy="6858000"/>
          </a:xfrm>
          <a:prstGeom prst="rect">
            <a:avLst/>
          </a:prstGeom>
        </p:spPr>
      </p:pic>
      <p:sp>
        <p:nvSpPr>
          <p:cNvPr id="19" name="Title 1">
            <a:extLst>
              <a:ext uri="{FF2B5EF4-FFF2-40B4-BE49-F238E27FC236}">
                <a16:creationId xmlns:a16="http://schemas.microsoft.com/office/drawing/2014/main" id="{E0F519FF-78D0-954C-BB9A-5C21847080F0}"/>
              </a:ext>
            </a:extLst>
          </p:cNvPr>
          <p:cNvSpPr>
            <a:spLocks noGrp="1"/>
          </p:cNvSpPr>
          <p:nvPr>
            <p:ph type="ctrTitle" hasCustomPrompt="1"/>
          </p:nvPr>
        </p:nvSpPr>
        <p:spPr>
          <a:xfrm>
            <a:off x="4070838" y="984251"/>
            <a:ext cx="7323994" cy="2219691"/>
          </a:xfrm>
        </p:spPr>
        <p:txBody>
          <a:bodyPr anchor="ctr">
            <a:normAutofit/>
          </a:bodyPr>
          <a:lstStyle>
            <a:lvl1pPr algn="l">
              <a:defRPr sz="4400" cap="none" baseline="0"/>
            </a:lvl1pPr>
          </a:lstStyle>
          <a:p>
            <a:r>
              <a:rPr lang="en-US" dirty="0"/>
              <a:t>Click to edit master title style</a:t>
            </a:r>
          </a:p>
        </p:txBody>
      </p:sp>
      <p:sp>
        <p:nvSpPr>
          <p:cNvPr id="20" name="Subtitle 2">
            <a:extLst>
              <a:ext uri="{FF2B5EF4-FFF2-40B4-BE49-F238E27FC236}">
                <a16:creationId xmlns:a16="http://schemas.microsoft.com/office/drawing/2014/main" id="{BD114D7C-1933-4140-8869-FDEEDCFA7718}"/>
              </a:ext>
            </a:extLst>
          </p:cNvPr>
          <p:cNvSpPr>
            <a:spLocks noGrp="1"/>
          </p:cNvSpPr>
          <p:nvPr>
            <p:ph type="subTitle" idx="1"/>
          </p:nvPr>
        </p:nvSpPr>
        <p:spPr>
          <a:xfrm>
            <a:off x="4070836" y="3203941"/>
            <a:ext cx="7323995" cy="955565"/>
          </a:xfrm>
        </p:spPr>
        <p:txBody>
          <a:bodyPr>
            <a:normAutofit/>
          </a:bodyPr>
          <a:lstStyle>
            <a:lvl1pPr marL="0" indent="0" algn="l">
              <a:spcBef>
                <a:spcPts val="0"/>
              </a:spcBef>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endParaRPr dirty="0"/>
          </a:p>
        </p:txBody>
      </p:sp>
      <p:pic>
        <p:nvPicPr>
          <p:cNvPr id="7" name="Picture 6">
            <a:extLst>
              <a:ext uri="{FF2B5EF4-FFF2-40B4-BE49-F238E27FC236}">
                <a16:creationId xmlns:a16="http://schemas.microsoft.com/office/drawing/2014/main" id="{87FFA553-423D-A340-8818-DF2B4CA96A6E}"/>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85" b="-1"/>
          <a:stretch/>
        </p:blipFill>
        <p:spPr>
          <a:xfrm>
            <a:off x="457357" y="692116"/>
            <a:ext cx="2796812" cy="3262441"/>
          </a:xfrm>
          <a:prstGeom prst="rect">
            <a:avLst/>
          </a:prstGeom>
          <a:solidFill>
            <a:srgbClr val="0B4A7B"/>
          </a:solidFill>
        </p:spPr>
      </p:pic>
      <p:pic>
        <p:nvPicPr>
          <p:cNvPr id="8" name="Picture 7">
            <a:extLst>
              <a:ext uri="{FF2B5EF4-FFF2-40B4-BE49-F238E27FC236}">
                <a16:creationId xmlns:a16="http://schemas.microsoft.com/office/drawing/2014/main" id="{FAB4FE2E-C229-C243-A498-86A3F250520A}"/>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745038" y="3748898"/>
            <a:ext cx="2221449" cy="529445"/>
          </a:xfrm>
          <a:prstGeom prst="rect">
            <a:avLst/>
          </a:prstGeom>
        </p:spPr>
      </p:pic>
    </p:spTree>
    <p:extLst>
      <p:ext uri="{BB962C8B-B14F-4D97-AF65-F5344CB8AC3E}">
        <p14:creationId xmlns:p14="http://schemas.microsoft.com/office/powerpoint/2010/main" val="21885851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BE595B-A806-A349-A0B8-328A3D403D26}"/>
              </a:ext>
            </a:extLst>
          </p:cNvPr>
          <p:cNvPicPr>
            <a:picLocks noChangeAspect="1"/>
          </p:cNvPicPr>
          <p:nvPr userDrawn="1"/>
        </p:nvPicPr>
        <p:blipFill rotWithShape="1">
          <a:blip r:embed="rId2">
            <a:extLst>
              <a:ext uri="{28A0092B-C50C-407E-A947-70E740481C1C}">
                <a14:useLocalDpi xmlns:a14="http://schemas.microsoft.com/office/drawing/2010/main"/>
              </a:ext>
            </a:extLst>
          </a:blip>
          <a:srcRect l="46520" t="34072" r="22331" b="2539"/>
          <a:stretch/>
        </p:blipFill>
        <p:spPr>
          <a:xfrm>
            <a:off x="0" y="1"/>
            <a:ext cx="12192000" cy="6858000"/>
          </a:xfrm>
          <a:prstGeom prst="rect">
            <a:avLst/>
          </a:prstGeom>
        </p:spPr>
      </p:pic>
      <p:sp>
        <p:nvSpPr>
          <p:cNvPr id="6" name="Rectangle 5">
            <a:extLst>
              <a:ext uri="{FF2B5EF4-FFF2-40B4-BE49-F238E27FC236}">
                <a16:creationId xmlns:a16="http://schemas.microsoft.com/office/drawing/2014/main" id="{EEAFC5FB-ABF0-0247-9458-C194D2FA62DF}"/>
              </a:ext>
            </a:extLst>
          </p:cNvPr>
          <p:cNvSpPr/>
          <p:nvPr userDrawn="1"/>
        </p:nvSpPr>
        <p:spPr>
          <a:xfrm>
            <a:off x="0" y="2675606"/>
            <a:ext cx="12192000" cy="2373916"/>
          </a:xfrm>
          <a:prstGeom prst="rect">
            <a:avLst/>
          </a:prstGeom>
          <a:solidFill>
            <a:srgbClr val="0A4B7D">
              <a:alpha val="87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1104899" y="2675606"/>
            <a:ext cx="10071099" cy="1684150"/>
          </a:xfrm>
        </p:spPr>
        <p:txBody>
          <a:bodyPr anchor="ctr">
            <a:normAutofit/>
          </a:bodyPr>
          <a:lstStyle>
            <a:lvl1pPr>
              <a:defRPr sz="4400" cap="none" baseline="0">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1104899" y="4359756"/>
            <a:ext cx="10071099" cy="509750"/>
          </a:xfrm>
        </p:spPr>
        <p:txBody>
          <a:bodyPr>
            <a:normAutofit/>
          </a:bodyPr>
          <a:lstStyle>
            <a:lvl1pPr marL="0" indent="0">
              <a:spcBef>
                <a:spcPts val="0"/>
              </a:spcBef>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pic>
        <p:nvPicPr>
          <p:cNvPr id="8" name="Picture 7">
            <a:extLst>
              <a:ext uri="{FF2B5EF4-FFF2-40B4-BE49-F238E27FC236}">
                <a16:creationId xmlns:a16="http://schemas.microsoft.com/office/drawing/2014/main" id="{14DD96AE-92BF-A14D-9D6B-BA4C6253787F}"/>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16037" b="-1"/>
          <a:stretch/>
        </p:blipFill>
        <p:spPr>
          <a:xfrm>
            <a:off x="10135673" y="0"/>
            <a:ext cx="1661375" cy="2246869"/>
          </a:xfrm>
          <a:prstGeom prst="rect">
            <a:avLst/>
          </a:prstGeom>
          <a:solidFill>
            <a:srgbClr val="0B4A7B"/>
          </a:solidFill>
        </p:spPr>
      </p:pic>
      <p:pic>
        <p:nvPicPr>
          <p:cNvPr id="12" name="Picture 11">
            <a:extLst>
              <a:ext uri="{FF2B5EF4-FFF2-40B4-BE49-F238E27FC236}">
                <a16:creationId xmlns:a16="http://schemas.microsoft.com/office/drawing/2014/main" id="{EB599946-724D-2849-8BB9-C031A6EC516B}"/>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135673" y="6251216"/>
            <a:ext cx="1732208" cy="412843"/>
          </a:xfrm>
          <a:prstGeom prst="rect">
            <a:avLst/>
          </a:prstGeom>
        </p:spPr>
      </p:pic>
    </p:spTree>
    <p:extLst>
      <p:ext uri="{BB962C8B-B14F-4D97-AF65-F5344CB8AC3E}">
        <p14:creationId xmlns:p14="http://schemas.microsoft.com/office/powerpoint/2010/main" val="36026788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secHead" preserve="1">
  <p:cSld name="2_Section Header">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3BE595B-A806-A349-A0B8-328A3D403D26}"/>
              </a:ext>
            </a:extLst>
          </p:cNvPr>
          <p:cNvPicPr>
            <a:picLocks noChangeAspect="1"/>
          </p:cNvPicPr>
          <p:nvPr userDrawn="1"/>
        </p:nvPicPr>
        <p:blipFill rotWithShape="1">
          <a:blip r:embed="rId2">
            <a:extLst>
              <a:ext uri="{28A0092B-C50C-407E-A947-70E740481C1C}">
                <a14:useLocalDpi xmlns:a14="http://schemas.microsoft.com/office/drawing/2010/main"/>
              </a:ext>
            </a:extLst>
          </a:blip>
          <a:srcRect l="38442" t="34072" r="30409" b="2539"/>
          <a:stretch/>
        </p:blipFill>
        <p:spPr>
          <a:xfrm>
            <a:off x="0" y="1"/>
            <a:ext cx="12192000" cy="6858000"/>
          </a:xfrm>
          <a:prstGeom prst="rect">
            <a:avLst/>
          </a:prstGeom>
        </p:spPr>
      </p:pic>
      <p:sp>
        <p:nvSpPr>
          <p:cNvPr id="6" name="Rectangle 5">
            <a:extLst>
              <a:ext uri="{FF2B5EF4-FFF2-40B4-BE49-F238E27FC236}">
                <a16:creationId xmlns:a16="http://schemas.microsoft.com/office/drawing/2014/main" id="{EEAFC5FB-ABF0-0247-9458-C194D2FA62DF}"/>
              </a:ext>
            </a:extLst>
          </p:cNvPr>
          <p:cNvSpPr/>
          <p:nvPr userDrawn="1"/>
        </p:nvSpPr>
        <p:spPr>
          <a:xfrm>
            <a:off x="0" y="0"/>
            <a:ext cx="6096000" cy="6858000"/>
          </a:xfrm>
          <a:prstGeom prst="rect">
            <a:avLst/>
          </a:prstGeom>
          <a:solidFill>
            <a:srgbClr val="0A4B7D">
              <a:alpha val="8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hasCustomPrompt="1"/>
          </p:nvPr>
        </p:nvSpPr>
        <p:spPr>
          <a:xfrm>
            <a:off x="732940" y="2365640"/>
            <a:ext cx="4991101" cy="1684150"/>
          </a:xfrm>
        </p:spPr>
        <p:txBody>
          <a:bodyPr anchor="ctr">
            <a:normAutofit/>
          </a:bodyPr>
          <a:lstStyle>
            <a:lvl1pPr>
              <a:defRPr sz="4400" cap="none" baseline="0">
                <a:solidFill>
                  <a:schemeClr val="bg1"/>
                </a:solidFill>
              </a:defRPr>
            </a:lvl1pPr>
          </a:lstStyle>
          <a:p>
            <a:r>
              <a:rPr lang="en-US" dirty="0"/>
              <a:t>Click to edit master title style</a:t>
            </a:r>
          </a:p>
        </p:txBody>
      </p:sp>
      <p:sp>
        <p:nvSpPr>
          <p:cNvPr id="3" name="Text Placeholder 2"/>
          <p:cNvSpPr>
            <a:spLocks noGrp="1"/>
          </p:cNvSpPr>
          <p:nvPr>
            <p:ph type="body" idx="1"/>
          </p:nvPr>
        </p:nvSpPr>
        <p:spPr>
          <a:xfrm>
            <a:off x="732940" y="4049790"/>
            <a:ext cx="4991101" cy="509750"/>
          </a:xfrm>
        </p:spPr>
        <p:txBody>
          <a:bodyPr>
            <a:normAutofit/>
          </a:bodyPr>
          <a:lstStyle>
            <a:lvl1pPr marL="0" indent="0">
              <a:spcBef>
                <a:spcPts val="0"/>
              </a:spcBef>
              <a:buNone/>
              <a:defRPr sz="1600">
                <a:solidFill>
                  <a:schemeClr val="bg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pic>
        <p:nvPicPr>
          <p:cNvPr id="7" name="Picture 6">
            <a:extLst>
              <a:ext uri="{FF2B5EF4-FFF2-40B4-BE49-F238E27FC236}">
                <a16:creationId xmlns:a16="http://schemas.microsoft.com/office/drawing/2014/main" id="{98CF9ADE-2540-B742-BD27-84F48A7FFBCA}"/>
              </a:ext>
            </a:extLst>
          </p:cNvPr>
          <p:cNvPicPr>
            <a:picLocks noChangeAspect="1"/>
          </p:cNvPicPr>
          <p:nvPr userDrawn="1"/>
        </p:nvPicPr>
        <p:blipFill rotWithShape="1">
          <a:blip r:embed="rId3" cstate="print">
            <a:extLst>
              <a:ext uri="{28A0092B-C50C-407E-A947-70E740481C1C}">
                <a14:useLocalDpi xmlns:a14="http://schemas.microsoft.com/office/drawing/2010/main" val="0"/>
              </a:ext>
            </a:extLst>
          </a:blip>
          <a:srcRect t="-16037" b="-1"/>
          <a:stretch/>
        </p:blipFill>
        <p:spPr>
          <a:xfrm>
            <a:off x="10135673" y="0"/>
            <a:ext cx="1661375" cy="2246869"/>
          </a:xfrm>
          <a:prstGeom prst="rect">
            <a:avLst/>
          </a:prstGeom>
          <a:solidFill>
            <a:srgbClr val="0B4A7B"/>
          </a:solidFill>
        </p:spPr>
      </p:pic>
      <p:pic>
        <p:nvPicPr>
          <p:cNvPr id="8" name="Picture 7">
            <a:extLst>
              <a:ext uri="{FF2B5EF4-FFF2-40B4-BE49-F238E27FC236}">
                <a16:creationId xmlns:a16="http://schemas.microsoft.com/office/drawing/2014/main" id="{7FD36C81-FF41-1F4E-9873-427F00932DFE}"/>
              </a:ext>
            </a:extLst>
          </p:cNvPr>
          <p:cNvPicPr>
            <a:picLocks noChangeAspect="1"/>
          </p:cNvPicPr>
          <p:nvPr userDrawn="1"/>
        </p:nvPicPr>
        <p:blipFill>
          <a:blip r:embed="rId4" cstate="print">
            <a:extLst>
              <a:ext uri="{28A0092B-C50C-407E-A947-70E740481C1C}">
                <a14:useLocalDpi xmlns:a14="http://schemas.microsoft.com/office/drawing/2010/main" val="0"/>
              </a:ext>
            </a:extLst>
          </a:blip>
          <a:stretch>
            <a:fillRect/>
          </a:stretch>
        </p:blipFill>
        <p:spPr>
          <a:xfrm>
            <a:off x="10135673" y="6259529"/>
            <a:ext cx="1732208" cy="412843"/>
          </a:xfrm>
          <a:prstGeom prst="rect">
            <a:avLst/>
          </a:prstGeom>
        </p:spPr>
      </p:pic>
    </p:spTree>
    <p:extLst>
      <p:ext uri="{BB962C8B-B14F-4D97-AF65-F5344CB8AC3E}">
        <p14:creationId xmlns:p14="http://schemas.microsoft.com/office/powerpoint/2010/main" val="2854871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3" name="Content Placeholder 2"/>
          <p:cNvSpPr>
            <a:spLocks noGrp="1"/>
          </p:cNvSpPr>
          <p:nvPr>
            <p:ph sz="half" idx="1"/>
          </p:nvPr>
        </p:nvSpPr>
        <p:spPr>
          <a:xfrm>
            <a:off x="1104900" y="1600200"/>
            <a:ext cx="4914900" cy="4571999"/>
          </a:xfrm>
        </p:spPr>
        <p:txBody>
          <a:bodyPr/>
          <a:lstStyle>
            <a:lvl5pPr>
              <a:defRPr/>
            </a:lvl5pPr>
            <a:lvl6pPr>
              <a:defRPr/>
            </a:lvl6pPr>
            <a:lvl7pPr>
              <a:defRPr/>
            </a:lvl7pPr>
            <a:lvl8pPr>
              <a:defRPr/>
            </a:lvl8pPr>
            <a:lvl9pPr>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
        <p:nvSpPr>
          <p:cNvPr id="4" name="Content Placeholder 3"/>
          <p:cNvSpPr>
            <a:spLocks noGrp="1"/>
          </p:cNvSpPr>
          <p:nvPr>
            <p:ph sz="half" idx="2"/>
          </p:nvPr>
        </p:nvSpPr>
        <p:spPr>
          <a:xfrm>
            <a:off x="6172200" y="1600200"/>
            <a:ext cx="4914900" cy="4571999"/>
          </a:xfrm>
        </p:spPr>
        <p:txBody>
          <a:bodyPr/>
          <a:lstStyle>
            <a:lvl5pPr>
              <a:defRPr/>
            </a:lvl5pPr>
            <a:lvl6pPr>
              <a:defRPr/>
            </a:lvl6pPr>
            <a:lvl7pPr>
              <a:defRPr/>
            </a:lvl7pPr>
            <a:lvl8pPr>
              <a:defRPr/>
            </a:lvl8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a:p>
        </p:txBody>
      </p:sp>
    </p:spTree>
    <p:extLst>
      <p:ext uri="{BB962C8B-B14F-4D97-AF65-F5344CB8AC3E}">
        <p14:creationId xmlns:p14="http://schemas.microsoft.com/office/powerpoint/2010/main" val="35277910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04900" y="76200"/>
            <a:ext cx="9980682" cy="1096962"/>
          </a:xfrm>
          <a:prstGeom prst="rect">
            <a:avLst/>
          </a:prstGeom>
        </p:spPr>
        <p:txBody>
          <a:bodyPr vert="horz" lIns="0" tIns="45720" rIns="0" bIns="45720" rtlCol="0" anchor="b">
            <a:normAutofit/>
          </a:bodyPr>
          <a:lstStyle/>
          <a:p>
            <a:r>
              <a:rPr lang="en-US" dirty="0"/>
              <a:t>Click to edit Master title style</a:t>
            </a:r>
            <a:endParaRPr dirty="0"/>
          </a:p>
        </p:txBody>
      </p:sp>
      <p:sp>
        <p:nvSpPr>
          <p:cNvPr id="3" name="Text Placeholder 2"/>
          <p:cNvSpPr>
            <a:spLocks noGrp="1"/>
          </p:cNvSpPr>
          <p:nvPr>
            <p:ph type="body" idx="1"/>
          </p:nvPr>
        </p:nvSpPr>
        <p:spPr>
          <a:xfrm>
            <a:off x="1104900" y="1600200"/>
            <a:ext cx="9982200" cy="4572000"/>
          </a:xfrm>
          <a:prstGeom prst="rect">
            <a:avLst/>
          </a:prstGeom>
        </p:spPr>
        <p:txBody>
          <a:bodyPr vert="horz" lIns="0" tIns="45720" rIns="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p:txBody>
      </p:sp>
      <p:cxnSp>
        <p:nvCxnSpPr>
          <p:cNvPr id="13" name="Straight Connector 12"/>
          <p:cNvCxnSpPr>
            <a:cxnSpLocks/>
          </p:cNvCxnSpPr>
          <p:nvPr/>
        </p:nvCxnSpPr>
        <p:spPr>
          <a:xfrm flipH="1">
            <a:off x="1103376" y="1219201"/>
            <a:ext cx="11088624" cy="0"/>
          </a:xfrm>
          <a:prstGeom prst="line">
            <a:avLst/>
          </a:prstGeom>
          <a:ln w="38100" cap="flat">
            <a:solidFill>
              <a:schemeClr val="tx1"/>
            </a:solidFill>
            <a:miter lim="800000"/>
          </a:ln>
        </p:spPr>
        <p:style>
          <a:lnRef idx="1">
            <a:schemeClr val="accent1"/>
          </a:lnRef>
          <a:fillRef idx="0">
            <a:schemeClr val="accent1"/>
          </a:fillRef>
          <a:effectRef idx="0">
            <a:schemeClr val="accent1"/>
          </a:effectRef>
          <a:fontRef idx="minor">
            <a:schemeClr val="tx1"/>
          </a:fontRef>
        </p:style>
      </p:cxnSp>
      <p:pic>
        <p:nvPicPr>
          <p:cNvPr id="9" name="Picture 8">
            <a:extLst>
              <a:ext uri="{FF2B5EF4-FFF2-40B4-BE49-F238E27FC236}">
                <a16:creationId xmlns:a16="http://schemas.microsoft.com/office/drawing/2014/main" id="{F7671573-24A3-D847-BC93-EE4D22567D3B}"/>
              </a:ext>
            </a:extLst>
          </p:cNvPr>
          <p:cNvPicPr>
            <a:picLocks noChangeAspect="1"/>
          </p:cNvPicPr>
          <p:nvPr userDrawn="1"/>
        </p:nvPicPr>
        <p:blipFill rotWithShape="1">
          <a:blip r:embed="rId18" cstate="print">
            <a:extLst>
              <a:ext uri="{28A0092B-C50C-407E-A947-70E740481C1C}">
                <a14:useLocalDpi xmlns:a14="http://schemas.microsoft.com/office/drawing/2010/main" val="0"/>
              </a:ext>
            </a:extLst>
          </a:blip>
          <a:srcRect b="-30446"/>
          <a:stretch/>
        </p:blipFill>
        <p:spPr>
          <a:xfrm>
            <a:off x="236319" y="6042718"/>
            <a:ext cx="658894" cy="1001752"/>
          </a:xfrm>
          <a:prstGeom prst="rect">
            <a:avLst/>
          </a:prstGeom>
          <a:solidFill>
            <a:srgbClr val="0B4A7B"/>
          </a:solidFill>
        </p:spPr>
      </p:pic>
      <p:pic>
        <p:nvPicPr>
          <p:cNvPr id="10" name="Picture 9">
            <a:extLst>
              <a:ext uri="{FF2B5EF4-FFF2-40B4-BE49-F238E27FC236}">
                <a16:creationId xmlns:a16="http://schemas.microsoft.com/office/drawing/2014/main" id="{BD7152BB-F2C2-CB42-99DB-B4EC010EED1C}"/>
              </a:ext>
            </a:extLst>
          </p:cNvPr>
          <p:cNvPicPr>
            <a:picLocks noChangeAspect="1"/>
          </p:cNvPicPr>
          <p:nvPr userDrawn="1"/>
        </p:nvPicPr>
        <p:blipFill>
          <a:blip r:embed="rId19" cstate="print">
            <a:extLst>
              <a:ext uri="{28A0092B-C50C-407E-A947-70E740481C1C}">
                <a14:useLocalDpi xmlns:a14="http://schemas.microsoft.com/office/drawing/2010/main" val="0"/>
              </a:ext>
            </a:extLst>
          </a:blip>
          <a:stretch>
            <a:fillRect/>
          </a:stretch>
        </p:blipFill>
        <p:spPr>
          <a:xfrm>
            <a:off x="978685" y="6357124"/>
            <a:ext cx="1564783" cy="372940"/>
          </a:xfrm>
          <a:prstGeom prst="rect">
            <a:avLst/>
          </a:prstGeom>
        </p:spPr>
      </p:pic>
    </p:spTree>
    <p:extLst>
      <p:ext uri="{BB962C8B-B14F-4D97-AF65-F5344CB8AC3E}">
        <p14:creationId xmlns:p14="http://schemas.microsoft.com/office/powerpoint/2010/main" val="2346251051"/>
      </p:ext>
    </p:extLst>
  </p:cSld>
  <p:clrMap bg1="lt1" tx1="dk1" bg2="lt2" tx2="dk2" accent1="accent1" accent2="accent2" accent3="accent3" accent4="accent4" accent5="accent5" accent6="accent6" hlink="hlink" folHlink="folHlink"/>
  <p:sldLayoutIdLst>
    <p:sldLayoutId id="2147483649" r:id="rId1"/>
    <p:sldLayoutId id="2147483661" r:id="rId2"/>
    <p:sldLayoutId id="2147483663" r:id="rId3"/>
    <p:sldLayoutId id="2147483650" r:id="rId4"/>
    <p:sldLayoutId id="2147483660" r:id="rId5"/>
    <p:sldLayoutId id="2147483664" r:id="rId6"/>
    <p:sldLayoutId id="2147483651" r:id="rId7"/>
    <p:sldLayoutId id="2147483666" r:id="rId8"/>
    <p:sldLayoutId id="2147483652" r:id="rId9"/>
    <p:sldLayoutId id="2147483653" r:id="rId10"/>
    <p:sldLayoutId id="2147483654" r:id="rId11"/>
    <p:sldLayoutId id="2147483655" r:id="rId12"/>
    <p:sldLayoutId id="2147483656" r:id="rId13"/>
    <p:sldLayoutId id="2147483657" r:id="rId14"/>
    <p:sldLayoutId id="2147483658" r:id="rId15"/>
    <p:sldLayoutId id="2147483659" r:id="rId16"/>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90000"/>
        </a:lnSpc>
        <a:spcBef>
          <a:spcPct val="0"/>
        </a:spcBef>
        <a:buNone/>
        <a:defRPr sz="28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742950" indent="-285750" algn="l" defTabSz="914400" rtl="0" eaLnBrk="1" latinLnBrk="0" hangingPunct="1">
        <a:lnSpc>
          <a:spcPct val="90000"/>
        </a:lnSpc>
        <a:spcBef>
          <a:spcPts val="600"/>
        </a:spcBef>
        <a:buFont typeface="Courier New" panose="02070309020205020404" pitchFamily="49" charset="0"/>
        <a:buChar char="o"/>
        <a:defRPr sz="1600" kern="1200">
          <a:solidFill>
            <a:schemeClr val="tx1"/>
          </a:solidFill>
          <a:latin typeface="+mn-lt"/>
          <a:ea typeface="+mn-ea"/>
          <a:cs typeface="+mn-cs"/>
        </a:defRPr>
      </a:lvl2pPr>
      <a:lvl3pPr marL="1200150" indent="-28575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57350" indent="-28575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Wingdings" panose="05000000000000000000" pitchFamily="2" charset="2"/>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696">
          <p15:clr>
            <a:srgbClr val="F26B43"/>
          </p15:clr>
        </p15:guide>
        <p15:guide id="2" pos="6984">
          <p15:clr>
            <a:srgbClr val="F26B43"/>
          </p15:clr>
        </p15:guide>
        <p15:guide id="3" orient="horz" pos="1008">
          <p15:clr>
            <a:srgbClr val="F26B43"/>
          </p15:clr>
        </p15:guide>
        <p15:guide id="4" orient="horz" pos="388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4.xml"/><Relationship Id="rId1" Type="http://schemas.openxmlformats.org/officeDocument/2006/relationships/slideLayout" Target="../slideLayouts/slideLayout11.xml"/><Relationship Id="rId4" Type="http://schemas.openxmlformats.org/officeDocument/2006/relationships/image" Target="../media/image24.svg"/></Relationships>
</file>

<file path=ppt/slides/_rels/slide1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5.xml"/><Relationship Id="rId1" Type="http://schemas.openxmlformats.org/officeDocument/2006/relationships/slideLayout" Target="../slideLayouts/slideLayout11.xml"/><Relationship Id="rId4" Type="http://schemas.openxmlformats.org/officeDocument/2006/relationships/hyperlink" Target="https://research.aimultiple.com/gpt/"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6.xml"/><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3" Type="http://schemas.openxmlformats.org/officeDocument/2006/relationships/image" Target="https://lh4.googleusercontent.com/y15KyRa0214eLDRXWrcDtXsUZbkHUWENeB2UFiSh74dkaFLvr_1kgcDUzdUJUMk2qA6pkIS6Ccq8QPPxscTkOubrgKirVBwE6Ols5GrbgnpbH5l_trJ_TAlkA6n4dt2VtEyeeRT_" TargetMode="External"/><Relationship Id="rId2" Type="http://schemas.openxmlformats.org/officeDocument/2006/relationships/image" Target="../media/image28.jpeg"/><Relationship Id="rId1" Type="http://schemas.openxmlformats.org/officeDocument/2006/relationships/slideLayout" Target="../slideLayouts/slideLayout11.xml"/></Relationships>
</file>

<file path=ppt/slides/_rels/slide21.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hyperlink" Target="https://www.acm.org/code-of-ethics" TargetMode="Externa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hyperlink" Target="https://physionet.org/about/database/" TargetMode="External"/><Relationship Id="rId7" Type="http://schemas.openxmlformats.org/officeDocument/2006/relationships/hyperlink" Target="https://developer.twitter.com/en/products/twitter-api" TargetMode="External"/><Relationship Id="rId2" Type="http://schemas.openxmlformats.org/officeDocument/2006/relationships/hyperlink" Target="https://www.healthdatacompass.org/" TargetMode="External"/><Relationship Id="rId1" Type="http://schemas.openxmlformats.org/officeDocument/2006/relationships/slideLayout" Target="../slideLayouts/slideLayout4.xml"/><Relationship Id="rId6" Type="http://schemas.openxmlformats.org/officeDocument/2006/relationships/hyperlink" Target="http://jmcauley.ucsd.edu/data/amazon/" TargetMode="External"/><Relationship Id="rId5" Type="http://schemas.openxmlformats.org/officeDocument/2006/relationships/hyperlink" Target="https://huggingface.co/datasets" TargetMode="External"/><Relationship Id="rId4" Type="http://schemas.openxmlformats.org/officeDocument/2006/relationships/hyperlink" Target="https://www.kaggle.com/datasets" TargetMode="Externa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hyperlink" Target="https://www.deeplearning.ai/program/natural-language-processing-specialization/" TargetMode="External"/><Relationship Id="rId2" Type="http://schemas.openxmlformats.org/officeDocument/2006/relationships/hyperlink" Target="https://www.coursera.org/learn/clinical-natural-language-processing" TargetMode="External"/><Relationship Id="rId1" Type="http://schemas.openxmlformats.org/officeDocument/2006/relationships/slideLayout" Target="../slideLayouts/slideLayout4.xml"/><Relationship Id="rId6" Type="http://schemas.openxmlformats.org/officeDocument/2006/relationships/hyperlink" Target="https://www.kaggle.com/ritheshsreenivasan/clinical-text-classification" TargetMode="External"/><Relationship Id="rId5" Type="http://schemas.openxmlformats.org/officeDocument/2006/relationships/hyperlink" Target="https://towardsdatascience.com/introduction-to-clinical-natural-language-processing-predicting-hospital-readmission-with-1736d52bc709" TargetMode="External"/><Relationship Id="rId4" Type="http://schemas.openxmlformats.org/officeDocument/2006/relationships/hyperlink" Target="https://www.fast.ai/2019/07/08/fastai-nlp/" TargetMode="External"/></Relationships>
</file>

<file path=ppt/slides/_rels/slide29.xml.rels><?xml version="1.0" encoding="UTF-8" standalone="yes"?>
<Relationships xmlns="http://schemas.openxmlformats.org/package/2006/relationships"><Relationship Id="rId3" Type="http://schemas.openxmlformats.org/officeDocument/2006/relationships/hyperlink" Target="https://web.stanford.edu/~jurafsky/slp3/" TargetMode="External"/><Relationship Id="rId2" Type="http://schemas.openxmlformats.org/officeDocument/2006/relationships/hyperlink" Target="https://nlp.stanford.edu/IR-book/" TargetMode="External"/><Relationship Id="rId1" Type="http://schemas.openxmlformats.org/officeDocument/2006/relationships/slideLayout" Target="../slideLayouts/slideLayout4.xml"/><Relationship Id="rId4" Type="http://schemas.openxmlformats.org/officeDocument/2006/relationships/hyperlink" Target="https://book.fast.ai/"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hyperlink" Target="http://www.nltk.org/" TargetMode="External"/><Relationship Id="rId2" Type="http://schemas.openxmlformats.org/officeDocument/2006/relationships/hyperlink" Target="https://spacy.io/" TargetMode="External"/><Relationship Id="rId1" Type="http://schemas.openxmlformats.org/officeDocument/2006/relationships/slideLayout" Target="../slideLayouts/slideLayout4.xml"/><Relationship Id="rId4" Type="http://schemas.openxmlformats.org/officeDocument/2006/relationships/hyperlink" Target="https://opennlp.apache.org/"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361949" y="1774735"/>
            <a:ext cx="7996859" cy="2219691"/>
          </a:xfrm>
        </p:spPr>
        <p:txBody>
          <a:bodyPr anchor="ctr">
            <a:normAutofit fontScale="90000"/>
          </a:bodyPr>
          <a:lstStyle/>
          <a:p>
            <a:r>
              <a:rPr lang="en-US" b="1" dirty="0"/>
              <a:t>Attics, guesswork and clay. Sleuthing your way into Biomedical Natural Language Processing</a:t>
            </a:r>
            <a:endParaRPr lang="en-US" dirty="0"/>
          </a:p>
        </p:txBody>
      </p:sp>
      <p:sp>
        <p:nvSpPr>
          <p:cNvPr id="7" name="Subtitle 6"/>
          <p:cNvSpPr>
            <a:spLocks noGrp="1"/>
          </p:cNvSpPr>
          <p:nvPr>
            <p:ph type="subTitle" idx="4294967295"/>
          </p:nvPr>
        </p:nvSpPr>
        <p:spPr>
          <a:xfrm>
            <a:off x="361949" y="3994426"/>
            <a:ext cx="7897467" cy="955565"/>
          </a:xfrm>
        </p:spPr>
        <p:txBody>
          <a:bodyPr>
            <a:normAutofit fontScale="92500" lnSpcReduction="20000"/>
          </a:bodyPr>
          <a:lstStyle/>
          <a:p>
            <a:pPr marL="0" indent="0">
              <a:buNone/>
            </a:pPr>
            <a:r>
              <a:rPr lang="en-US" dirty="0"/>
              <a:t>Seth Russell, MS</a:t>
            </a:r>
          </a:p>
          <a:p>
            <a:pPr marL="0" indent="0">
              <a:buNone/>
            </a:pPr>
            <a:r>
              <a:rPr lang="en-US" dirty="0"/>
              <a:t>University of Colorado Anschutz Medical Campus ACCORDS Data Science Program, D2V Data Science Core</a:t>
            </a:r>
          </a:p>
        </p:txBody>
      </p:sp>
      <p:sp>
        <p:nvSpPr>
          <p:cNvPr id="4" name="TextBox 3">
            <a:extLst>
              <a:ext uri="{FF2B5EF4-FFF2-40B4-BE49-F238E27FC236}">
                <a16:creationId xmlns:a16="http://schemas.microsoft.com/office/drawing/2014/main" id="{C02AF495-CF0F-7046-9355-46B4B5FCC841}"/>
              </a:ext>
            </a:extLst>
          </p:cNvPr>
          <p:cNvSpPr txBox="1"/>
          <p:nvPr/>
        </p:nvSpPr>
        <p:spPr>
          <a:xfrm>
            <a:off x="3150973" y="6450227"/>
            <a:ext cx="4890378" cy="369332"/>
          </a:xfrm>
          <a:prstGeom prst="rect">
            <a:avLst/>
          </a:prstGeom>
          <a:noFill/>
        </p:spPr>
        <p:txBody>
          <a:bodyPr wrap="none" rtlCol="0">
            <a:spAutoFit/>
          </a:bodyPr>
          <a:lstStyle/>
          <a:p>
            <a:r>
              <a:rPr lang="en-US" dirty="0">
                <a:solidFill>
                  <a:schemeClr val="bg1"/>
                </a:solidFill>
              </a:rPr>
              <a:t>https://</a:t>
            </a:r>
            <a:r>
              <a:rPr lang="en-US" dirty="0" err="1">
                <a:solidFill>
                  <a:schemeClr val="bg1"/>
                </a:solidFill>
              </a:rPr>
              <a:t>github.com</a:t>
            </a:r>
            <a:r>
              <a:rPr lang="en-US" dirty="0">
                <a:solidFill>
                  <a:schemeClr val="bg1"/>
                </a:solidFill>
              </a:rPr>
              <a:t>/magic-lantern/coprh-nlp-2021</a:t>
            </a:r>
          </a:p>
        </p:txBody>
      </p:sp>
    </p:spTree>
    <p:extLst>
      <p:ext uri="{BB962C8B-B14F-4D97-AF65-F5344CB8AC3E}">
        <p14:creationId xmlns:p14="http://schemas.microsoft.com/office/powerpoint/2010/main" val="16521339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92374" y="187025"/>
            <a:ext cx="10096500" cy="2219691"/>
          </a:xfrm>
        </p:spPr>
        <p:txBody>
          <a:bodyPr>
            <a:normAutofit fontScale="90000"/>
          </a:bodyPr>
          <a:lstStyle/>
          <a:p>
            <a:r>
              <a:rPr lang="en-US" dirty="0"/>
              <a:t>I consider that a man’s brain originally is like a little empty attic, and you have to stock it with such furniture as you choose.</a:t>
            </a:r>
          </a:p>
        </p:txBody>
      </p:sp>
      <p:sp>
        <p:nvSpPr>
          <p:cNvPr id="3" name="Subtitle 2"/>
          <p:cNvSpPr>
            <a:spLocks noGrp="1"/>
          </p:cNvSpPr>
          <p:nvPr>
            <p:ph type="subTitle" idx="1"/>
          </p:nvPr>
        </p:nvSpPr>
        <p:spPr>
          <a:xfrm>
            <a:off x="1104898" y="2141950"/>
            <a:ext cx="10096501" cy="4070959"/>
          </a:xfrm>
        </p:spPr>
        <p:txBody>
          <a:bodyPr>
            <a:normAutofit/>
          </a:bodyPr>
          <a:lstStyle/>
          <a:p>
            <a:r>
              <a:rPr lang="en-US" sz="2000" dirty="0"/>
              <a:t>A fool takes in all the lumber of every sort that he comes across, so that the knowledge which might be useful to him gets crowded out, or at best is jumbled up with a lot of other things so that he has a difficulty in laying his hands upon it. Now the </a:t>
            </a:r>
            <a:r>
              <a:rPr lang="en-US" sz="2000" dirty="0" err="1"/>
              <a:t>skilful</a:t>
            </a:r>
            <a:r>
              <a:rPr lang="en-US" sz="2000" dirty="0"/>
              <a:t> workman is very careful indeed as to what he takes into his brain-attic. He will have nothing but the tools which may help him in doing his work, but of these he has a large assortment, and all in the most perfect order. It is a mistake to think that that little room has elastic walls and can distend to any extent. Depend upon it there comes a time when for every addition of knowledge you forget something that you knew before. It is of the highest importance, therefore, not to have useless facts elbowing out the useful ones.</a:t>
            </a:r>
          </a:p>
          <a:p>
            <a:endParaRPr lang="en-US" sz="2000" dirty="0"/>
          </a:p>
          <a:p>
            <a:r>
              <a:rPr lang="en-US" sz="2000" dirty="0"/>
              <a:t>A Study In Scarlet</a:t>
            </a:r>
            <a:br>
              <a:rPr lang="en-US" sz="2000" dirty="0"/>
            </a:br>
            <a:r>
              <a:rPr lang="en-US" sz="2000" dirty="0"/>
              <a:t>Sir Arthur Conan Doyle</a:t>
            </a:r>
          </a:p>
        </p:txBody>
      </p:sp>
      <p:sp>
        <p:nvSpPr>
          <p:cNvPr id="4" name="TextBox 3">
            <a:extLst>
              <a:ext uri="{FF2B5EF4-FFF2-40B4-BE49-F238E27FC236}">
                <a16:creationId xmlns:a16="http://schemas.microsoft.com/office/drawing/2014/main" id="{68F33D3E-8C5D-FC4A-BE10-CF2F1E5DFF79}"/>
              </a:ext>
            </a:extLst>
          </p:cNvPr>
          <p:cNvSpPr txBox="1"/>
          <p:nvPr/>
        </p:nvSpPr>
        <p:spPr>
          <a:xfrm>
            <a:off x="3150973" y="6450227"/>
            <a:ext cx="4890378" cy="369332"/>
          </a:xfrm>
          <a:prstGeom prst="rect">
            <a:avLst/>
          </a:prstGeom>
          <a:noFill/>
        </p:spPr>
        <p:txBody>
          <a:bodyPr wrap="none" rtlCol="0">
            <a:spAutoFit/>
          </a:bodyPr>
          <a:lstStyle/>
          <a:p>
            <a:r>
              <a:rPr lang="en-US" dirty="0">
                <a:solidFill>
                  <a:schemeClr val="bg1"/>
                </a:solidFill>
              </a:rPr>
              <a:t>https://</a:t>
            </a:r>
            <a:r>
              <a:rPr lang="en-US" dirty="0" err="1">
                <a:solidFill>
                  <a:schemeClr val="bg1"/>
                </a:solidFill>
              </a:rPr>
              <a:t>github.com</a:t>
            </a:r>
            <a:r>
              <a:rPr lang="en-US" dirty="0">
                <a:solidFill>
                  <a:schemeClr val="bg1"/>
                </a:solidFill>
              </a:rPr>
              <a:t>/magic-lantern/coprh-nlp-2021</a:t>
            </a:r>
          </a:p>
        </p:txBody>
      </p:sp>
    </p:spTree>
    <p:extLst>
      <p:ext uri="{BB962C8B-B14F-4D97-AF65-F5344CB8AC3E}">
        <p14:creationId xmlns:p14="http://schemas.microsoft.com/office/powerpoint/2010/main" val="25383100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Some common NLP techniques</a:t>
            </a:r>
          </a:p>
        </p:txBody>
      </p:sp>
      <p:sp>
        <p:nvSpPr>
          <p:cNvPr id="14" name="Content Placeholder 13"/>
          <p:cNvSpPr>
            <a:spLocks noGrp="1"/>
          </p:cNvSpPr>
          <p:nvPr>
            <p:ph idx="1"/>
          </p:nvPr>
        </p:nvSpPr>
        <p:spPr/>
        <p:txBody>
          <a:bodyPr/>
          <a:lstStyle/>
          <a:p>
            <a:r>
              <a:rPr lang="en-US" dirty="0"/>
              <a:t>Regular expressions</a:t>
            </a:r>
          </a:p>
          <a:p>
            <a:r>
              <a:rPr lang="en-US" dirty="0"/>
              <a:t>Syntactical Analysis</a:t>
            </a:r>
          </a:p>
          <a:p>
            <a:r>
              <a:rPr lang="en-US" dirty="0"/>
              <a:t>Stemming</a:t>
            </a:r>
          </a:p>
          <a:p>
            <a:r>
              <a:rPr lang="en-US" dirty="0"/>
              <a:t>Lemmatization</a:t>
            </a:r>
          </a:p>
          <a:p>
            <a:r>
              <a:rPr lang="en-US" dirty="0"/>
              <a:t>Stop word removal</a:t>
            </a:r>
          </a:p>
          <a:p>
            <a:r>
              <a:rPr lang="en-US" dirty="0"/>
              <a:t>Word to vector representations</a:t>
            </a:r>
          </a:p>
          <a:p>
            <a:r>
              <a:rPr lang="en-US" dirty="0"/>
              <a:t>Deep Learning &amp; Language Models</a:t>
            </a:r>
          </a:p>
        </p:txBody>
      </p:sp>
      <p:sp>
        <p:nvSpPr>
          <p:cNvPr id="4" name="TextBox 3">
            <a:extLst>
              <a:ext uri="{FF2B5EF4-FFF2-40B4-BE49-F238E27FC236}">
                <a16:creationId xmlns:a16="http://schemas.microsoft.com/office/drawing/2014/main" id="{AE7C22DB-175C-AF45-9322-FFA7207F9ACC}"/>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25771153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Regular Expressions</a:t>
            </a:r>
          </a:p>
        </p:txBody>
      </p:sp>
      <p:sp>
        <p:nvSpPr>
          <p:cNvPr id="4" name="TextBox 3">
            <a:extLst>
              <a:ext uri="{FF2B5EF4-FFF2-40B4-BE49-F238E27FC236}">
                <a16:creationId xmlns:a16="http://schemas.microsoft.com/office/drawing/2014/main" id="{AE7C22DB-175C-AF45-9322-FFA7207F9ACC}"/>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
        <p:nvSpPr>
          <p:cNvPr id="3" name="Content Placeholder 2">
            <a:extLst>
              <a:ext uri="{FF2B5EF4-FFF2-40B4-BE49-F238E27FC236}">
                <a16:creationId xmlns:a16="http://schemas.microsoft.com/office/drawing/2014/main" id="{F154034C-8DF7-D849-B6C2-24BD29F3FEEE}"/>
              </a:ext>
            </a:extLst>
          </p:cNvPr>
          <p:cNvSpPr>
            <a:spLocks noGrp="1"/>
          </p:cNvSpPr>
          <p:nvPr>
            <p:ph idx="1"/>
          </p:nvPr>
        </p:nvSpPr>
        <p:spPr/>
        <p:txBody>
          <a:bodyPr/>
          <a:lstStyle/>
          <a:p>
            <a:endParaRPr lang="en-US"/>
          </a:p>
        </p:txBody>
      </p:sp>
      <p:pic>
        <p:nvPicPr>
          <p:cNvPr id="7" name="Picture 6">
            <a:extLst>
              <a:ext uri="{FF2B5EF4-FFF2-40B4-BE49-F238E27FC236}">
                <a16:creationId xmlns:a16="http://schemas.microsoft.com/office/drawing/2014/main" id="{F7556CC5-0C5C-3F4B-9DD2-B82E1C5BEAB8}"/>
              </a:ext>
            </a:extLst>
          </p:cNvPr>
          <p:cNvPicPr>
            <a:picLocks noChangeAspect="1"/>
          </p:cNvPicPr>
          <p:nvPr/>
        </p:nvPicPr>
        <p:blipFill>
          <a:blip r:embed="rId3"/>
          <a:stretch>
            <a:fillRect/>
          </a:stretch>
        </p:blipFill>
        <p:spPr>
          <a:xfrm>
            <a:off x="-876" y="1603501"/>
            <a:ext cx="12192876" cy="3945530"/>
          </a:xfrm>
          <a:prstGeom prst="rect">
            <a:avLst/>
          </a:prstGeom>
        </p:spPr>
      </p:pic>
    </p:spTree>
    <p:extLst>
      <p:ext uri="{BB962C8B-B14F-4D97-AF65-F5344CB8AC3E}">
        <p14:creationId xmlns:p14="http://schemas.microsoft.com/office/powerpoint/2010/main" val="848495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Regular Expressions</a:t>
            </a:r>
          </a:p>
        </p:txBody>
      </p:sp>
      <p:sp>
        <p:nvSpPr>
          <p:cNvPr id="4" name="TextBox 3">
            <a:extLst>
              <a:ext uri="{FF2B5EF4-FFF2-40B4-BE49-F238E27FC236}">
                <a16:creationId xmlns:a16="http://schemas.microsoft.com/office/drawing/2014/main" id="{AE7C22DB-175C-AF45-9322-FFA7207F9ACC}"/>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pic>
        <p:nvPicPr>
          <p:cNvPr id="6" name="Content Placeholder 5">
            <a:extLst>
              <a:ext uri="{FF2B5EF4-FFF2-40B4-BE49-F238E27FC236}">
                <a16:creationId xmlns:a16="http://schemas.microsoft.com/office/drawing/2014/main" id="{724EDBE1-A500-1941-B31A-F53F7D5AB966}"/>
              </a:ext>
            </a:extLst>
          </p:cNvPr>
          <p:cNvPicPr>
            <a:picLocks noGrp="1" noChangeAspect="1"/>
          </p:cNvPicPr>
          <p:nvPr>
            <p:ph idx="1"/>
          </p:nvPr>
        </p:nvPicPr>
        <p:blipFill>
          <a:blip r:embed="rId3"/>
          <a:stretch>
            <a:fillRect/>
          </a:stretch>
        </p:blipFill>
        <p:spPr>
          <a:xfrm>
            <a:off x="1064712" y="1283581"/>
            <a:ext cx="11127288" cy="5483495"/>
          </a:xfrm>
        </p:spPr>
      </p:pic>
    </p:spTree>
    <p:extLst>
      <p:ext uri="{BB962C8B-B14F-4D97-AF65-F5344CB8AC3E}">
        <p14:creationId xmlns:p14="http://schemas.microsoft.com/office/powerpoint/2010/main" val="18816850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Rectangle 3">
            <a:extLst>
              <a:ext uri="{FF2B5EF4-FFF2-40B4-BE49-F238E27FC236}">
                <a16:creationId xmlns:a16="http://schemas.microsoft.com/office/drawing/2014/main" id="{FE66CBC7-6AE7-6744-880D-B4CCA6DACCDE}"/>
              </a:ext>
            </a:extLst>
          </p:cNvPr>
          <p:cNvSpPr/>
          <p:nvPr/>
        </p:nvSpPr>
        <p:spPr>
          <a:xfrm>
            <a:off x="237995" y="626301"/>
            <a:ext cx="11962356" cy="11022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a:extLst>
              <a:ext uri="{FF2B5EF4-FFF2-40B4-BE49-F238E27FC236}">
                <a16:creationId xmlns:a16="http://schemas.microsoft.com/office/drawing/2014/main" id="{04B9F83E-8579-2248-A982-FE0A9CDC4B2F}"/>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3367750" y="0"/>
            <a:ext cx="6678124" cy="6678124"/>
          </a:xfrm>
          <a:prstGeom prst="rect">
            <a:avLst/>
          </a:prstGeom>
        </p:spPr>
      </p:pic>
    </p:spTree>
    <p:extLst>
      <p:ext uri="{BB962C8B-B14F-4D97-AF65-F5344CB8AC3E}">
        <p14:creationId xmlns:p14="http://schemas.microsoft.com/office/powerpoint/2010/main" val="31549394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Rectangle 3">
            <a:extLst>
              <a:ext uri="{FF2B5EF4-FFF2-40B4-BE49-F238E27FC236}">
                <a16:creationId xmlns:a16="http://schemas.microsoft.com/office/drawing/2014/main" id="{FE66CBC7-6AE7-6744-880D-B4CCA6DACCDE}"/>
              </a:ext>
            </a:extLst>
          </p:cNvPr>
          <p:cNvSpPr/>
          <p:nvPr/>
        </p:nvSpPr>
        <p:spPr>
          <a:xfrm>
            <a:off x="237995" y="626301"/>
            <a:ext cx="11962356" cy="11022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138040D-C076-FE42-BDAA-3EEBC488B1CA}"/>
              </a:ext>
            </a:extLst>
          </p:cNvPr>
          <p:cNvPicPr>
            <a:picLocks noChangeAspect="1"/>
          </p:cNvPicPr>
          <p:nvPr/>
        </p:nvPicPr>
        <p:blipFill>
          <a:blip r:embed="rId3"/>
          <a:stretch>
            <a:fillRect/>
          </a:stretch>
        </p:blipFill>
        <p:spPr>
          <a:xfrm>
            <a:off x="889689" y="0"/>
            <a:ext cx="11302311" cy="6739003"/>
          </a:xfrm>
          <a:prstGeom prst="rect">
            <a:avLst/>
          </a:prstGeom>
        </p:spPr>
      </p:pic>
      <p:sp>
        <p:nvSpPr>
          <p:cNvPr id="6" name="TextBox 5">
            <a:extLst>
              <a:ext uri="{FF2B5EF4-FFF2-40B4-BE49-F238E27FC236}">
                <a16:creationId xmlns:a16="http://schemas.microsoft.com/office/drawing/2014/main" id="{ECBF0E12-D6F7-2B46-B8C8-84116DF5E009}"/>
              </a:ext>
            </a:extLst>
          </p:cNvPr>
          <p:cNvSpPr txBox="1"/>
          <p:nvPr/>
        </p:nvSpPr>
        <p:spPr>
          <a:xfrm>
            <a:off x="1100944" y="6550223"/>
            <a:ext cx="3595856" cy="307777"/>
          </a:xfrm>
          <a:prstGeom prst="rect">
            <a:avLst/>
          </a:prstGeom>
          <a:noFill/>
        </p:spPr>
        <p:txBody>
          <a:bodyPr wrap="none" rtlCol="0">
            <a:spAutoFit/>
          </a:bodyPr>
          <a:lstStyle/>
          <a:p>
            <a:r>
              <a:rPr lang="en-US" sz="1400" dirty="0">
                <a:hlinkClick r:id="rId4"/>
              </a:rPr>
              <a:t>Source https://research.aimultiple.com/gpt/</a:t>
            </a:r>
            <a:r>
              <a:rPr lang="en-US" sz="1400" dirty="0"/>
              <a:t> </a:t>
            </a:r>
          </a:p>
        </p:txBody>
      </p:sp>
    </p:spTree>
    <p:extLst>
      <p:ext uri="{BB962C8B-B14F-4D97-AF65-F5344CB8AC3E}">
        <p14:creationId xmlns:p14="http://schemas.microsoft.com/office/powerpoint/2010/main" val="4101556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Rectangle 3">
            <a:extLst>
              <a:ext uri="{FF2B5EF4-FFF2-40B4-BE49-F238E27FC236}">
                <a16:creationId xmlns:a16="http://schemas.microsoft.com/office/drawing/2014/main" id="{FE66CBC7-6AE7-6744-880D-B4CCA6DACCDE}"/>
              </a:ext>
            </a:extLst>
          </p:cNvPr>
          <p:cNvSpPr/>
          <p:nvPr/>
        </p:nvSpPr>
        <p:spPr>
          <a:xfrm>
            <a:off x="237995" y="626301"/>
            <a:ext cx="11962356" cy="11022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794C2FE7-8B67-C342-90E9-3A5DCDDD0725}"/>
              </a:ext>
            </a:extLst>
          </p:cNvPr>
          <p:cNvPicPr>
            <a:picLocks noChangeAspect="1"/>
          </p:cNvPicPr>
          <p:nvPr/>
        </p:nvPicPr>
        <p:blipFill>
          <a:blip r:embed="rId3"/>
          <a:stretch>
            <a:fillRect/>
          </a:stretch>
        </p:blipFill>
        <p:spPr>
          <a:xfrm>
            <a:off x="3816263" y="0"/>
            <a:ext cx="7670104" cy="6882910"/>
          </a:xfrm>
          <a:prstGeom prst="rect">
            <a:avLst/>
          </a:prstGeom>
        </p:spPr>
      </p:pic>
    </p:spTree>
    <p:extLst>
      <p:ext uri="{BB962C8B-B14F-4D97-AF65-F5344CB8AC3E}">
        <p14:creationId xmlns:p14="http://schemas.microsoft.com/office/powerpoint/2010/main" val="3608960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Language Modeling – Self Supervised</a:t>
            </a:r>
          </a:p>
        </p:txBody>
      </p:sp>
      <p:sp>
        <p:nvSpPr>
          <p:cNvPr id="14" name="Content Placeholder 13"/>
          <p:cNvSpPr>
            <a:spLocks noGrp="1"/>
          </p:cNvSpPr>
          <p:nvPr>
            <p:ph idx="1"/>
          </p:nvPr>
        </p:nvSpPr>
        <p:spPr>
          <a:xfrm>
            <a:off x="1079848" y="2943616"/>
            <a:ext cx="3128897" cy="3804781"/>
          </a:xfrm>
        </p:spPr>
        <p:txBody>
          <a:bodyPr/>
          <a:lstStyle/>
          <a:p>
            <a:r>
              <a:rPr lang="en-US" dirty="0"/>
              <a:t>_____ hit the ball</a:t>
            </a:r>
          </a:p>
          <a:p>
            <a:r>
              <a:rPr lang="en-US" dirty="0"/>
              <a:t>John _____ the ball</a:t>
            </a:r>
          </a:p>
          <a:p>
            <a:r>
              <a:rPr lang="en-US" dirty="0"/>
              <a:t>John hit _____ ball</a:t>
            </a:r>
          </a:p>
          <a:p>
            <a:r>
              <a:rPr lang="en-US" dirty="0"/>
              <a:t>John hit the _____</a:t>
            </a:r>
          </a:p>
        </p:txBody>
      </p:sp>
      <p:sp>
        <p:nvSpPr>
          <p:cNvPr id="4" name="Content Placeholder 13">
            <a:extLst>
              <a:ext uri="{FF2B5EF4-FFF2-40B4-BE49-F238E27FC236}">
                <a16:creationId xmlns:a16="http://schemas.microsoft.com/office/drawing/2014/main" id="{D3DE54E4-71A6-A84B-9D96-AA861ED4078E}"/>
              </a:ext>
            </a:extLst>
          </p:cNvPr>
          <p:cNvSpPr txBox="1">
            <a:spLocks/>
          </p:cNvSpPr>
          <p:nvPr/>
        </p:nvSpPr>
        <p:spPr>
          <a:xfrm>
            <a:off x="7958725" y="2893512"/>
            <a:ext cx="3128897" cy="3280776"/>
          </a:xfrm>
          <a:prstGeom prst="rect">
            <a:avLst/>
          </a:prstGeom>
        </p:spPr>
        <p:txBody>
          <a:bodyPr vert="horz" lIns="0" tIns="45720" rIns="0" bIns="45720" rtlCol="0">
            <a:normAutofit/>
          </a:bodyPr>
          <a:lst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742950" indent="-285750" algn="l" defTabSz="914400" rtl="0" eaLnBrk="1" latinLnBrk="0" hangingPunct="1">
              <a:lnSpc>
                <a:spcPct val="90000"/>
              </a:lnSpc>
              <a:spcBef>
                <a:spcPts val="600"/>
              </a:spcBef>
              <a:buFont typeface="Courier New" panose="02070309020205020404" pitchFamily="49" charset="0"/>
              <a:buChar char="o"/>
              <a:defRPr sz="1600" kern="1200">
                <a:solidFill>
                  <a:schemeClr val="tx1"/>
                </a:solidFill>
                <a:latin typeface="+mn-lt"/>
                <a:ea typeface="+mn-ea"/>
                <a:cs typeface="+mn-cs"/>
              </a:defRPr>
            </a:lvl2pPr>
            <a:lvl3pPr marL="1200150" indent="-28575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57350" indent="-28575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Wingdings" panose="05000000000000000000" pitchFamily="2" charset="2"/>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a:lstStyle>
          <a:p>
            <a:r>
              <a:rPr lang="en-US" dirty="0"/>
              <a:t>_YOU_ hit the ball</a:t>
            </a:r>
          </a:p>
          <a:p>
            <a:r>
              <a:rPr lang="en-US" dirty="0"/>
              <a:t>John _ATE_ the ball</a:t>
            </a:r>
          </a:p>
          <a:p>
            <a:r>
              <a:rPr lang="en-US" dirty="0"/>
              <a:t>John hit _MY_ ball</a:t>
            </a:r>
          </a:p>
          <a:p>
            <a:r>
              <a:rPr lang="en-US" dirty="0"/>
              <a:t>John hit the _CAR_</a:t>
            </a:r>
          </a:p>
        </p:txBody>
      </p:sp>
      <p:sp>
        <p:nvSpPr>
          <p:cNvPr id="2" name="Rectangle 1">
            <a:extLst>
              <a:ext uri="{FF2B5EF4-FFF2-40B4-BE49-F238E27FC236}">
                <a16:creationId xmlns:a16="http://schemas.microsoft.com/office/drawing/2014/main" id="{0FF5CE01-A48A-6642-93C6-66B39D696862}"/>
              </a:ext>
            </a:extLst>
          </p:cNvPr>
          <p:cNvSpPr/>
          <p:nvPr/>
        </p:nvSpPr>
        <p:spPr>
          <a:xfrm>
            <a:off x="1187425" y="1691107"/>
            <a:ext cx="3916457" cy="369332"/>
          </a:xfrm>
          <a:prstGeom prst="rect">
            <a:avLst/>
          </a:prstGeom>
        </p:spPr>
        <p:txBody>
          <a:bodyPr wrap="none">
            <a:spAutoFit/>
          </a:bodyPr>
          <a:lstStyle/>
          <a:p>
            <a:r>
              <a:rPr lang="en-US" dirty="0"/>
              <a:t>Given the sentence: John hit the ball</a:t>
            </a:r>
          </a:p>
        </p:txBody>
      </p:sp>
      <p:sp>
        <p:nvSpPr>
          <p:cNvPr id="6" name="Content Placeholder 13">
            <a:extLst>
              <a:ext uri="{FF2B5EF4-FFF2-40B4-BE49-F238E27FC236}">
                <a16:creationId xmlns:a16="http://schemas.microsoft.com/office/drawing/2014/main" id="{A9425DC7-81FE-0244-9571-C26A374A38CE}"/>
              </a:ext>
            </a:extLst>
          </p:cNvPr>
          <p:cNvSpPr txBox="1">
            <a:spLocks/>
          </p:cNvSpPr>
          <p:nvPr/>
        </p:nvSpPr>
        <p:spPr>
          <a:xfrm>
            <a:off x="4664380" y="2906038"/>
            <a:ext cx="3128897" cy="3280776"/>
          </a:xfrm>
          <a:prstGeom prst="rect">
            <a:avLst/>
          </a:prstGeom>
        </p:spPr>
        <p:txBody>
          <a:bodyPr vert="horz" lIns="0" tIns="45720" rIns="0" bIns="45720" rtlCol="0">
            <a:normAutofit/>
          </a:bodyPr>
          <a:lst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742950" indent="-285750" algn="l" defTabSz="914400" rtl="0" eaLnBrk="1" latinLnBrk="0" hangingPunct="1">
              <a:lnSpc>
                <a:spcPct val="90000"/>
              </a:lnSpc>
              <a:spcBef>
                <a:spcPts val="600"/>
              </a:spcBef>
              <a:buFont typeface="Courier New" panose="02070309020205020404" pitchFamily="49" charset="0"/>
              <a:buChar char="o"/>
              <a:defRPr sz="1600" kern="1200">
                <a:solidFill>
                  <a:schemeClr val="tx1"/>
                </a:solidFill>
                <a:latin typeface="+mn-lt"/>
                <a:ea typeface="+mn-ea"/>
                <a:cs typeface="+mn-cs"/>
              </a:defRPr>
            </a:lvl2pPr>
            <a:lvl3pPr marL="1200150" indent="-28575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57350" indent="-28575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Wingdings" panose="05000000000000000000" pitchFamily="2" charset="2"/>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a:lstStyle>
          <a:p>
            <a:r>
              <a:rPr lang="en-US" dirty="0"/>
              <a:t>_THE_ hit the ball</a:t>
            </a:r>
          </a:p>
          <a:p>
            <a:r>
              <a:rPr lang="en-US" dirty="0"/>
              <a:t>John _BE_ the ball</a:t>
            </a:r>
          </a:p>
          <a:p>
            <a:r>
              <a:rPr lang="en-US" dirty="0"/>
              <a:t>John hit _A_ ball</a:t>
            </a:r>
          </a:p>
          <a:p>
            <a:r>
              <a:rPr lang="en-US" dirty="0"/>
              <a:t>John hit the _OF_</a:t>
            </a:r>
          </a:p>
        </p:txBody>
      </p:sp>
    </p:spTree>
    <p:extLst>
      <p:ext uri="{BB962C8B-B14F-4D97-AF65-F5344CB8AC3E}">
        <p14:creationId xmlns:p14="http://schemas.microsoft.com/office/powerpoint/2010/main" val="3117135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Rectangle 3">
            <a:extLst>
              <a:ext uri="{FF2B5EF4-FFF2-40B4-BE49-F238E27FC236}">
                <a16:creationId xmlns:a16="http://schemas.microsoft.com/office/drawing/2014/main" id="{FE66CBC7-6AE7-6744-880D-B4CCA6DACCDE}"/>
              </a:ext>
            </a:extLst>
          </p:cNvPr>
          <p:cNvSpPr/>
          <p:nvPr/>
        </p:nvSpPr>
        <p:spPr>
          <a:xfrm>
            <a:off x="237995" y="626301"/>
            <a:ext cx="11962356" cy="11022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9629CFCF-BCD3-C64D-B9FB-FEC38B0CA448}"/>
              </a:ext>
            </a:extLst>
          </p:cNvPr>
          <p:cNvPicPr>
            <a:picLocks noChangeAspect="1"/>
          </p:cNvPicPr>
          <p:nvPr/>
        </p:nvPicPr>
        <p:blipFill>
          <a:blip r:embed="rId3"/>
          <a:stretch>
            <a:fillRect/>
          </a:stretch>
        </p:blipFill>
        <p:spPr>
          <a:xfrm>
            <a:off x="12700" y="0"/>
            <a:ext cx="12179300" cy="6700312"/>
          </a:xfrm>
          <a:prstGeom prst="rect">
            <a:avLst/>
          </a:prstGeom>
        </p:spPr>
      </p:pic>
    </p:spTree>
    <p:extLst>
      <p:ext uri="{BB962C8B-B14F-4D97-AF65-F5344CB8AC3E}">
        <p14:creationId xmlns:p14="http://schemas.microsoft.com/office/powerpoint/2010/main" val="36030560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Language Model based concept matching</a:t>
            </a:r>
          </a:p>
        </p:txBody>
      </p:sp>
      <p:sp>
        <p:nvSpPr>
          <p:cNvPr id="3" name="Content Placeholder 2">
            <a:extLst>
              <a:ext uri="{FF2B5EF4-FFF2-40B4-BE49-F238E27FC236}">
                <a16:creationId xmlns:a16="http://schemas.microsoft.com/office/drawing/2014/main" id="{D403A4A5-6896-0E4C-99A1-D564E9BDEC4D}"/>
              </a:ext>
            </a:extLst>
          </p:cNvPr>
          <p:cNvSpPr txBox="1">
            <a:spLocks/>
          </p:cNvSpPr>
          <p:nvPr/>
        </p:nvSpPr>
        <p:spPr>
          <a:xfrm>
            <a:off x="1120069" y="1775439"/>
            <a:ext cx="9652314" cy="4287158"/>
          </a:xfrm>
          <a:prstGeom prst="rect">
            <a:avLst/>
          </a:prstGeom>
        </p:spPr>
        <p:txBody>
          <a:bodyPr>
            <a:normAutofit/>
          </a:bodyPr>
          <a:lstStyle>
            <a:lvl1pPr marL="228600" indent="-228600" algn="l" defTabSz="914400" rtl="0" eaLnBrk="1" latinLnBrk="0" hangingPunct="1">
              <a:lnSpc>
                <a:spcPct val="90000"/>
              </a:lnSpc>
              <a:spcBef>
                <a:spcPts val="1800"/>
              </a:spcBef>
              <a:buFont typeface="Arial" panose="020B0604020202020204" pitchFamily="34" charset="0"/>
              <a:buChar char="•"/>
              <a:defRPr sz="2000" kern="1200">
                <a:solidFill>
                  <a:schemeClr val="tx1"/>
                </a:solidFill>
                <a:latin typeface="+mn-lt"/>
                <a:ea typeface="+mn-ea"/>
                <a:cs typeface="+mn-cs"/>
              </a:defRPr>
            </a:lvl1pPr>
            <a:lvl2pPr marL="742950" indent="-285750" algn="l" defTabSz="914400" rtl="0" eaLnBrk="1" latinLnBrk="0" hangingPunct="1">
              <a:lnSpc>
                <a:spcPct val="90000"/>
              </a:lnSpc>
              <a:spcBef>
                <a:spcPts val="600"/>
              </a:spcBef>
              <a:buFont typeface="Courier New" panose="02070309020205020404" pitchFamily="49" charset="0"/>
              <a:buChar char="o"/>
              <a:defRPr sz="1600" kern="1200">
                <a:solidFill>
                  <a:schemeClr val="tx1"/>
                </a:solidFill>
                <a:latin typeface="+mn-lt"/>
                <a:ea typeface="+mn-ea"/>
                <a:cs typeface="+mn-cs"/>
              </a:defRPr>
            </a:lvl2pPr>
            <a:lvl3pPr marL="1200150" indent="-285750" algn="l" defTabSz="914400" rtl="0" eaLnBrk="1" latinLnBrk="0" hangingPunct="1">
              <a:lnSpc>
                <a:spcPct val="90000"/>
              </a:lnSpc>
              <a:spcBef>
                <a:spcPts val="600"/>
              </a:spcBef>
              <a:buFont typeface="Wingdings" panose="05000000000000000000" pitchFamily="2" charset="2"/>
              <a:buChar char="§"/>
              <a:defRPr sz="1400" kern="1200">
                <a:solidFill>
                  <a:schemeClr val="tx1"/>
                </a:solidFill>
                <a:latin typeface="+mn-lt"/>
                <a:ea typeface="+mn-ea"/>
                <a:cs typeface="+mn-cs"/>
              </a:defRPr>
            </a:lvl3pPr>
            <a:lvl4pPr marL="1657350" indent="-285750" algn="l" defTabSz="914400" rtl="0" eaLnBrk="1" latinLnBrk="0" hangingPunct="1">
              <a:lnSpc>
                <a:spcPct val="90000"/>
              </a:lnSpc>
              <a:spcBef>
                <a:spcPts val="600"/>
              </a:spcBef>
              <a:buFont typeface="Arial" panose="020B0604020202020204" pitchFamily="34" charset="0"/>
              <a:buChar char="-"/>
              <a:defRPr sz="1400" kern="1200">
                <a:solidFill>
                  <a:schemeClr val="tx1"/>
                </a:solidFill>
                <a:latin typeface="+mn-lt"/>
                <a:ea typeface="+mn-ea"/>
                <a:cs typeface="+mn-cs"/>
              </a:defRPr>
            </a:lvl4pPr>
            <a:lvl5pPr marL="1828800" indent="0" algn="l" defTabSz="914400" rtl="0" eaLnBrk="1" latinLnBrk="0" hangingPunct="1">
              <a:lnSpc>
                <a:spcPct val="90000"/>
              </a:lnSpc>
              <a:spcBef>
                <a:spcPts val="600"/>
              </a:spcBef>
              <a:buFont typeface="Wingdings" panose="05000000000000000000" pitchFamily="2" charset="2"/>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Wingdings" panose="05000000000000000000" pitchFamily="2" charset="2"/>
              <a:buChar char="§"/>
              <a:defRPr sz="1400" kern="1200">
                <a:solidFill>
                  <a:schemeClr val="tx1"/>
                </a:solidFill>
                <a:latin typeface="+mn-lt"/>
                <a:ea typeface="+mn-ea"/>
                <a:cs typeface="+mn-cs"/>
              </a:defRPr>
            </a:lvl9pPr>
          </a:lstStyle>
          <a:p>
            <a:pPr marL="0" indent="0">
              <a:buFont typeface="Arial" panose="020B0604020202020204" pitchFamily="34" charset="0"/>
              <a:buNone/>
            </a:pPr>
            <a:r>
              <a:rPr lang="en-US" sz="1800" dirty="0">
                <a:latin typeface="Monaco" pitchFamily="2" charset="77"/>
              </a:rPr>
              <a:t>Given the phrase: “Number of Lymph Nodes Involved/ Examined”</a:t>
            </a:r>
          </a:p>
          <a:p>
            <a:pPr marL="0" indent="0">
              <a:buFont typeface="Arial" panose="020B0604020202020204" pitchFamily="34" charset="0"/>
              <a:buNone/>
            </a:pPr>
            <a:br>
              <a:rPr lang="en-US" sz="1800" dirty="0">
                <a:latin typeface="Monaco" pitchFamily="2" charset="77"/>
              </a:rPr>
            </a:br>
            <a:endParaRPr lang="en-US" sz="1800" dirty="0">
              <a:latin typeface="Monaco" pitchFamily="2" charset="77"/>
            </a:endParaRPr>
          </a:p>
          <a:p>
            <a:pPr marL="0" indent="0">
              <a:buFont typeface="Arial" panose="020B0604020202020204" pitchFamily="34" charset="0"/>
              <a:buNone/>
            </a:pPr>
            <a:r>
              <a:rPr lang="en-US" sz="1800" dirty="0">
                <a:latin typeface="Monaco" pitchFamily="2" charset="77"/>
              </a:rPr>
              <a:t>top F1 results: tensor([0.9105, 0.9044, 0.7661])</a:t>
            </a:r>
            <a:br>
              <a:rPr lang="en-US" sz="1800" dirty="0">
                <a:latin typeface="Monaco" pitchFamily="2" charset="77"/>
              </a:rPr>
            </a:br>
            <a:r>
              <a:rPr lang="en-US" sz="1800" dirty="0">
                <a:latin typeface="Monaco" pitchFamily="2" charset="77"/>
              </a:rPr>
              <a:t>top F1 matches: </a:t>
            </a:r>
          </a:p>
          <a:p>
            <a:r>
              <a:rPr lang="en-US" sz="1800" dirty="0">
                <a:latin typeface="Monaco" pitchFamily="2" charset="77"/>
              </a:rPr>
              <a:t>'number of lymph nodes involved’</a:t>
            </a:r>
          </a:p>
          <a:p>
            <a:r>
              <a:rPr lang="en-US" sz="1800" dirty="0">
                <a:latin typeface="Monaco" pitchFamily="2" charset="77"/>
              </a:rPr>
              <a:t>'number of lymph nodes examined’</a:t>
            </a:r>
          </a:p>
          <a:p>
            <a:r>
              <a:rPr lang="en-US" sz="1800" dirty="0">
                <a:latin typeface="Monaco" pitchFamily="2" charset="77"/>
              </a:rPr>
              <a:t>'no lymph nodes submitted or found'</a:t>
            </a:r>
          </a:p>
        </p:txBody>
      </p:sp>
      <p:sp>
        <p:nvSpPr>
          <p:cNvPr id="4" name="TextBox 3">
            <a:extLst>
              <a:ext uri="{FF2B5EF4-FFF2-40B4-BE49-F238E27FC236}">
                <a16:creationId xmlns:a16="http://schemas.microsoft.com/office/drawing/2014/main" id="{D8138B91-3BDC-1545-84D4-69DA9A85B91D}"/>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37655004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Learning Objectives</a:t>
            </a:r>
          </a:p>
        </p:txBody>
      </p:sp>
      <p:sp>
        <p:nvSpPr>
          <p:cNvPr id="14" name="Content Placeholder 13"/>
          <p:cNvSpPr>
            <a:spLocks noGrp="1"/>
          </p:cNvSpPr>
          <p:nvPr>
            <p:ph idx="1"/>
          </p:nvPr>
        </p:nvSpPr>
        <p:spPr/>
        <p:txBody>
          <a:bodyPr/>
          <a:lstStyle/>
          <a:p>
            <a:r>
              <a:rPr lang="en-US" dirty="0"/>
              <a:t>A general idea of what Natural Language Processing (NLP) is.</a:t>
            </a:r>
          </a:p>
          <a:p>
            <a:r>
              <a:rPr lang="en-US" dirty="0"/>
              <a:t>A knowledge of the ethical implications of data reuse in NLP.</a:t>
            </a:r>
          </a:p>
          <a:p>
            <a:r>
              <a:rPr lang="en-US" dirty="0"/>
              <a:t>Knowledge of where to get text for NLP.</a:t>
            </a:r>
          </a:p>
          <a:p>
            <a:r>
              <a:rPr lang="en-US" dirty="0"/>
              <a:t>How to use and learn more about some basic NLP techniques.</a:t>
            </a:r>
          </a:p>
        </p:txBody>
      </p:sp>
      <p:sp>
        <p:nvSpPr>
          <p:cNvPr id="4" name="TextBox 3">
            <a:extLst>
              <a:ext uri="{FF2B5EF4-FFF2-40B4-BE49-F238E27FC236}">
                <a16:creationId xmlns:a16="http://schemas.microsoft.com/office/drawing/2014/main" id="{3FAE80F5-3E5F-7B48-80CB-3110D3FCDCCE}"/>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8288290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Practical NLP - Pipelines</a:t>
            </a:r>
          </a:p>
        </p:txBody>
      </p:sp>
      <p:sp>
        <p:nvSpPr>
          <p:cNvPr id="3" name="Rectangle 2">
            <a:extLst>
              <a:ext uri="{FF2B5EF4-FFF2-40B4-BE49-F238E27FC236}">
                <a16:creationId xmlns:a16="http://schemas.microsoft.com/office/drawing/2014/main" id="{C396E7FA-A25E-B34D-9314-C845AF15BE96}"/>
              </a:ext>
            </a:extLst>
          </p:cNvPr>
          <p:cNvSpPr>
            <a:spLocks noChangeArrowheads="1"/>
          </p:cNvSpPr>
          <p:nvPr/>
        </p:nvSpPr>
        <p:spPr bwMode="auto">
          <a:xfrm>
            <a:off x="225467" y="1290179"/>
            <a:ext cx="1883559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1025" name="Image 5" descr="Une image contenant capture d’écran&#10;&#10;Description générée automatiquement">
            <a:extLst>
              <a:ext uri="{FF2B5EF4-FFF2-40B4-BE49-F238E27FC236}">
                <a16:creationId xmlns:a16="http://schemas.microsoft.com/office/drawing/2014/main" id="{15BB371D-1648-0246-978B-27719FAD50B7}"/>
              </a:ext>
            </a:extLst>
          </p:cNvPr>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3256766" y="1290180"/>
            <a:ext cx="9908089" cy="556782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47A18509-B674-1E46-8A21-54217BFE6D4C}"/>
              </a:ext>
            </a:extLst>
          </p:cNvPr>
          <p:cNvSpPr/>
          <p:nvPr/>
        </p:nvSpPr>
        <p:spPr>
          <a:xfrm>
            <a:off x="5279870" y="6550223"/>
            <a:ext cx="2510624" cy="307777"/>
          </a:xfrm>
          <a:prstGeom prst="rect">
            <a:avLst/>
          </a:prstGeom>
        </p:spPr>
        <p:txBody>
          <a:bodyPr wrap="none">
            <a:spAutoFit/>
          </a:bodyPr>
          <a:lstStyle/>
          <a:p>
            <a:r>
              <a:rPr lang="en-US" sz="1400" dirty="0"/>
              <a:t>https://</a:t>
            </a:r>
            <a:r>
              <a:rPr lang="en-US" sz="1400" dirty="0" err="1"/>
              <a:t>doi.org</a:t>
            </a:r>
            <a:r>
              <a:rPr lang="en-US" sz="1400" dirty="0"/>
              <a:t>/10.2196/20773</a:t>
            </a:r>
          </a:p>
        </p:txBody>
      </p:sp>
    </p:spTree>
    <p:extLst>
      <p:ext uri="{BB962C8B-B14F-4D97-AF65-F5344CB8AC3E}">
        <p14:creationId xmlns:p14="http://schemas.microsoft.com/office/powerpoint/2010/main" val="35162767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Practical NLP - Pipelines</a:t>
            </a:r>
          </a:p>
        </p:txBody>
      </p:sp>
      <p:sp>
        <p:nvSpPr>
          <p:cNvPr id="3" name="Rectangle 2">
            <a:extLst>
              <a:ext uri="{FF2B5EF4-FFF2-40B4-BE49-F238E27FC236}">
                <a16:creationId xmlns:a16="http://schemas.microsoft.com/office/drawing/2014/main" id="{C396E7FA-A25E-B34D-9314-C845AF15BE96}"/>
              </a:ext>
            </a:extLst>
          </p:cNvPr>
          <p:cNvSpPr>
            <a:spLocks noChangeArrowheads="1"/>
          </p:cNvSpPr>
          <p:nvPr/>
        </p:nvSpPr>
        <p:spPr bwMode="auto">
          <a:xfrm>
            <a:off x="225467" y="1290179"/>
            <a:ext cx="18835599" cy="457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sp>
        <p:nvSpPr>
          <p:cNvPr id="4" name="TextBox 3">
            <a:extLst>
              <a:ext uri="{FF2B5EF4-FFF2-40B4-BE49-F238E27FC236}">
                <a16:creationId xmlns:a16="http://schemas.microsoft.com/office/drawing/2014/main" id="{5D98442A-230B-BA4D-918E-257487C67B1C}"/>
              </a:ext>
            </a:extLst>
          </p:cNvPr>
          <p:cNvSpPr txBox="1"/>
          <p:nvPr/>
        </p:nvSpPr>
        <p:spPr>
          <a:xfrm>
            <a:off x="8893481" y="5999967"/>
            <a:ext cx="3298519" cy="738664"/>
          </a:xfrm>
          <a:prstGeom prst="rect">
            <a:avLst/>
          </a:prstGeom>
          <a:noFill/>
        </p:spPr>
        <p:txBody>
          <a:bodyPr wrap="square" rtlCol="0">
            <a:spAutoFit/>
          </a:bodyPr>
          <a:lstStyle/>
          <a:p>
            <a:r>
              <a:rPr lang="en-US" sz="1400" dirty="0"/>
              <a:t>Resolution of Chemical Disease Relations with Diverse Features and Rules</a:t>
            </a:r>
          </a:p>
        </p:txBody>
      </p:sp>
      <p:pic>
        <p:nvPicPr>
          <p:cNvPr id="7" name="Picture 6">
            <a:extLst>
              <a:ext uri="{FF2B5EF4-FFF2-40B4-BE49-F238E27FC236}">
                <a16:creationId xmlns:a16="http://schemas.microsoft.com/office/drawing/2014/main" id="{54D22587-F791-4B4F-9324-8269F80331A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41494" y="1404992"/>
            <a:ext cx="7401881" cy="5453007"/>
          </a:xfrm>
          <a:prstGeom prst="rect">
            <a:avLst/>
          </a:prstGeom>
        </p:spPr>
      </p:pic>
    </p:spTree>
    <p:extLst>
      <p:ext uri="{BB962C8B-B14F-4D97-AF65-F5344CB8AC3E}">
        <p14:creationId xmlns:p14="http://schemas.microsoft.com/office/powerpoint/2010/main" val="21806474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14607" y="801666"/>
            <a:ext cx="9294312" cy="3532340"/>
          </a:xfrm>
        </p:spPr>
        <p:txBody>
          <a:bodyPr>
            <a:normAutofit fontScale="90000"/>
          </a:bodyPr>
          <a:lstStyle/>
          <a:p>
            <a:r>
              <a:rPr lang="en-US" dirty="0"/>
              <a:t>“We are coming now rather into the region of guesswork,” said Dr. Mortimer.</a:t>
            </a:r>
            <a:br>
              <a:rPr lang="en-US" dirty="0"/>
            </a:br>
            <a:br>
              <a:rPr lang="en-US" dirty="0"/>
            </a:br>
            <a:r>
              <a:rPr lang="en-US" dirty="0"/>
              <a:t>Holmes' reply: “Say, rather, into the region where we balance probabilities and choose the most likely. It is the scientific use of the imagination, but we have always some material basis on which to start our speculation.”</a:t>
            </a:r>
          </a:p>
        </p:txBody>
      </p:sp>
      <p:sp>
        <p:nvSpPr>
          <p:cNvPr id="3" name="Subtitle 2"/>
          <p:cNvSpPr>
            <a:spLocks noGrp="1"/>
          </p:cNvSpPr>
          <p:nvPr>
            <p:ph type="subTitle" idx="1"/>
          </p:nvPr>
        </p:nvSpPr>
        <p:spPr>
          <a:xfrm>
            <a:off x="1004689" y="4987077"/>
            <a:ext cx="10096501" cy="955565"/>
          </a:xfrm>
        </p:spPr>
        <p:txBody>
          <a:bodyPr/>
          <a:lstStyle/>
          <a:p>
            <a:r>
              <a:rPr lang="en-US" dirty="0"/>
              <a:t>The Hound of the Baskervilles</a:t>
            </a:r>
          </a:p>
          <a:p>
            <a:r>
              <a:rPr lang="en-US" dirty="0"/>
              <a:t>Sir Arthur Conan Doyle</a:t>
            </a:r>
          </a:p>
          <a:p>
            <a:endParaRPr lang="en-US" dirty="0"/>
          </a:p>
        </p:txBody>
      </p:sp>
      <p:sp>
        <p:nvSpPr>
          <p:cNvPr id="4" name="TextBox 3">
            <a:extLst>
              <a:ext uri="{FF2B5EF4-FFF2-40B4-BE49-F238E27FC236}">
                <a16:creationId xmlns:a16="http://schemas.microsoft.com/office/drawing/2014/main" id="{80D4CA07-0695-9449-AD5D-1B5D8B803B99}"/>
              </a:ext>
            </a:extLst>
          </p:cNvPr>
          <p:cNvSpPr txBox="1"/>
          <p:nvPr/>
        </p:nvSpPr>
        <p:spPr>
          <a:xfrm>
            <a:off x="3150973" y="6450227"/>
            <a:ext cx="4890378" cy="369332"/>
          </a:xfrm>
          <a:prstGeom prst="rect">
            <a:avLst/>
          </a:prstGeom>
          <a:noFill/>
        </p:spPr>
        <p:txBody>
          <a:bodyPr wrap="none" rtlCol="0">
            <a:spAutoFit/>
          </a:bodyPr>
          <a:lstStyle/>
          <a:p>
            <a:r>
              <a:rPr lang="en-US" dirty="0">
                <a:solidFill>
                  <a:schemeClr val="bg1"/>
                </a:solidFill>
              </a:rPr>
              <a:t>https://</a:t>
            </a:r>
            <a:r>
              <a:rPr lang="en-US" dirty="0" err="1">
                <a:solidFill>
                  <a:schemeClr val="bg1"/>
                </a:solidFill>
              </a:rPr>
              <a:t>github.com</a:t>
            </a:r>
            <a:r>
              <a:rPr lang="en-US" dirty="0">
                <a:solidFill>
                  <a:schemeClr val="bg1"/>
                </a:solidFill>
              </a:rPr>
              <a:t>/magic-lantern/coprh-nlp-2021</a:t>
            </a:r>
          </a:p>
        </p:txBody>
      </p:sp>
    </p:spTree>
    <p:extLst>
      <p:ext uri="{BB962C8B-B14F-4D97-AF65-F5344CB8AC3E}">
        <p14:creationId xmlns:p14="http://schemas.microsoft.com/office/powerpoint/2010/main" val="3908810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Ethics in NLP</a:t>
            </a:r>
          </a:p>
        </p:txBody>
      </p:sp>
      <p:sp>
        <p:nvSpPr>
          <p:cNvPr id="14" name="Content Placeholder 13"/>
          <p:cNvSpPr>
            <a:spLocks noGrp="1"/>
          </p:cNvSpPr>
          <p:nvPr>
            <p:ph idx="1"/>
          </p:nvPr>
        </p:nvSpPr>
        <p:spPr>
          <a:xfrm>
            <a:off x="1104900" y="1600200"/>
            <a:ext cx="9982200" cy="4236929"/>
          </a:xfrm>
        </p:spPr>
        <p:txBody>
          <a:bodyPr/>
          <a:lstStyle/>
          <a:p>
            <a:pPr marL="0" indent="0">
              <a:buNone/>
            </a:pPr>
            <a:r>
              <a:rPr lang="en-US" sz="2400" b="1" dirty="0"/>
              <a:t>ACM Code of Ethics and Professional Conduct</a:t>
            </a:r>
          </a:p>
          <a:p>
            <a:pPr marL="0" indent="0">
              <a:buNone/>
            </a:pPr>
            <a:r>
              <a:rPr lang="en-US" b="1" dirty="0"/>
              <a:t>Association for Computing Machinery, 2018</a:t>
            </a:r>
          </a:p>
          <a:p>
            <a:pPr marL="0" indent="0">
              <a:buNone/>
            </a:pPr>
            <a:r>
              <a:rPr lang="en-US" dirty="0"/>
              <a:t>Computing professionals' actions change the world. To act responsibly, they should reflect upon the wider impacts of their work, consistently supporting the public good. The ACM Code of Ethics and Professional Conduct ("the Code") expresses the conscience of the profession...</a:t>
            </a:r>
          </a:p>
          <a:p>
            <a:pPr marL="0" indent="0">
              <a:buNone/>
            </a:pPr>
            <a:endParaRPr lang="en-US" dirty="0"/>
          </a:p>
        </p:txBody>
      </p:sp>
      <p:sp>
        <p:nvSpPr>
          <p:cNvPr id="4" name="TextBox 3">
            <a:extLst>
              <a:ext uri="{FF2B5EF4-FFF2-40B4-BE49-F238E27FC236}">
                <a16:creationId xmlns:a16="http://schemas.microsoft.com/office/drawing/2014/main" id="{E2B2B714-BB23-0042-A8D0-38499291EB06}"/>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4187031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1. GENERAL ETHICAL PRINCIPLES.</a:t>
            </a:r>
          </a:p>
        </p:txBody>
      </p:sp>
      <p:sp>
        <p:nvSpPr>
          <p:cNvPr id="14" name="Content Placeholder 13"/>
          <p:cNvSpPr>
            <a:spLocks noGrp="1"/>
          </p:cNvSpPr>
          <p:nvPr>
            <p:ph idx="1"/>
          </p:nvPr>
        </p:nvSpPr>
        <p:spPr/>
        <p:txBody>
          <a:bodyPr>
            <a:normAutofit fontScale="92500" lnSpcReduction="10000"/>
          </a:bodyPr>
          <a:lstStyle/>
          <a:p>
            <a:pPr marL="0" indent="0">
              <a:buNone/>
            </a:pPr>
            <a:r>
              <a:rPr lang="en-US" dirty="0"/>
              <a:t>A computing professional should...</a:t>
            </a:r>
          </a:p>
          <a:p>
            <a:pPr marL="342900" indent="-342900">
              <a:buFont typeface="+mj-lt"/>
              <a:buAutoNum type="arabicPeriod"/>
            </a:pPr>
            <a:r>
              <a:rPr lang="en-US" dirty="0"/>
              <a:t>Contribute to society and to human well-being, acknowledging that all people are stakeholders in computing</a:t>
            </a:r>
          </a:p>
          <a:p>
            <a:pPr marL="342900" indent="-342900">
              <a:buFont typeface="+mj-lt"/>
              <a:buAutoNum type="arabicPeriod"/>
            </a:pPr>
            <a:r>
              <a:rPr lang="en-US" dirty="0"/>
              <a:t>Avoid harm.</a:t>
            </a:r>
          </a:p>
          <a:p>
            <a:pPr marL="342900" indent="-342900">
              <a:buFont typeface="+mj-lt"/>
              <a:buAutoNum type="arabicPeriod"/>
            </a:pPr>
            <a:r>
              <a:rPr lang="en-US" dirty="0"/>
              <a:t>Be honest and trustworthy.</a:t>
            </a:r>
          </a:p>
          <a:p>
            <a:pPr marL="342900" indent="-342900">
              <a:buFont typeface="+mj-lt"/>
              <a:buAutoNum type="arabicPeriod"/>
            </a:pPr>
            <a:r>
              <a:rPr lang="en-US" dirty="0"/>
              <a:t>Be fair and take action not to discriminate.</a:t>
            </a:r>
          </a:p>
          <a:p>
            <a:pPr marL="342900" indent="-342900">
              <a:buFont typeface="+mj-lt"/>
              <a:buAutoNum type="arabicPeriod"/>
            </a:pPr>
            <a:r>
              <a:rPr lang="en-US" dirty="0"/>
              <a:t>Respect the work required to produce new ideas, inventions, creative works, and computing artifacts.</a:t>
            </a:r>
          </a:p>
          <a:p>
            <a:pPr marL="342900" indent="-342900">
              <a:buFont typeface="+mj-lt"/>
              <a:buAutoNum type="arabicPeriod"/>
            </a:pPr>
            <a:r>
              <a:rPr lang="en-US" dirty="0"/>
              <a:t>Respect privacy.</a:t>
            </a:r>
          </a:p>
          <a:p>
            <a:pPr marL="342900" indent="-342900">
              <a:buFont typeface="+mj-lt"/>
              <a:buAutoNum type="arabicPeriod"/>
            </a:pPr>
            <a:r>
              <a:rPr lang="en-US" dirty="0"/>
              <a:t>Honor confidentiality.</a:t>
            </a:r>
          </a:p>
          <a:p>
            <a:pPr marL="0" indent="0">
              <a:buNone/>
            </a:pPr>
            <a:r>
              <a:rPr lang="en-US" dirty="0"/>
              <a:t>Continued at </a:t>
            </a:r>
            <a:r>
              <a:rPr lang="en-US" dirty="0">
                <a:hlinkClick r:id="rId2"/>
              </a:rPr>
              <a:t>https://www.acm.org/code-of-ethics</a:t>
            </a:r>
            <a:endParaRPr lang="en-US" dirty="0"/>
          </a:p>
        </p:txBody>
      </p:sp>
      <p:sp>
        <p:nvSpPr>
          <p:cNvPr id="4" name="TextBox 3">
            <a:extLst>
              <a:ext uri="{FF2B5EF4-FFF2-40B4-BE49-F238E27FC236}">
                <a16:creationId xmlns:a16="http://schemas.microsoft.com/office/drawing/2014/main" id="{9F711C63-6220-2E44-A016-D46BAAB95FA0}"/>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1620222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“Data! data! data!” he cried impatiently. “I can’t make bricks without clay.”</a:t>
            </a:r>
          </a:p>
        </p:txBody>
      </p:sp>
      <p:sp>
        <p:nvSpPr>
          <p:cNvPr id="3" name="Text Placeholder 2"/>
          <p:cNvSpPr>
            <a:spLocks noGrp="1"/>
          </p:cNvSpPr>
          <p:nvPr>
            <p:ph type="body" idx="1"/>
          </p:nvPr>
        </p:nvSpPr>
        <p:spPr/>
        <p:txBody>
          <a:bodyPr>
            <a:normAutofit lnSpcReduction="10000"/>
          </a:bodyPr>
          <a:lstStyle/>
          <a:p>
            <a:r>
              <a:rPr lang="en-US" dirty="0"/>
              <a:t>The Adventure of the Copper Beeches</a:t>
            </a:r>
            <a:br>
              <a:rPr lang="en-US" dirty="0"/>
            </a:br>
            <a:r>
              <a:rPr lang="en-US" dirty="0"/>
              <a:t>Sir Arthur Conan Doyle</a:t>
            </a:r>
          </a:p>
          <a:p>
            <a:endParaRPr lang="en-US" dirty="0"/>
          </a:p>
        </p:txBody>
      </p:sp>
      <p:sp>
        <p:nvSpPr>
          <p:cNvPr id="4" name="TextBox 3">
            <a:extLst>
              <a:ext uri="{FF2B5EF4-FFF2-40B4-BE49-F238E27FC236}">
                <a16:creationId xmlns:a16="http://schemas.microsoft.com/office/drawing/2014/main" id="{27D1E98F-4CC7-DD4C-926C-F77DBDF54B70}"/>
              </a:ext>
            </a:extLst>
          </p:cNvPr>
          <p:cNvSpPr txBox="1"/>
          <p:nvPr/>
        </p:nvSpPr>
        <p:spPr>
          <a:xfrm>
            <a:off x="3150973" y="6450227"/>
            <a:ext cx="4890378" cy="369332"/>
          </a:xfrm>
          <a:prstGeom prst="rect">
            <a:avLst/>
          </a:prstGeom>
          <a:noFill/>
        </p:spPr>
        <p:txBody>
          <a:bodyPr wrap="none" rtlCol="0">
            <a:spAutoFit/>
          </a:bodyPr>
          <a:lstStyle/>
          <a:p>
            <a:r>
              <a:rPr lang="en-US" dirty="0">
                <a:solidFill>
                  <a:schemeClr val="bg1"/>
                </a:solidFill>
              </a:rPr>
              <a:t>https://</a:t>
            </a:r>
            <a:r>
              <a:rPr lang="en-US" dirty="0" err="1">
                <a:solidFill>
                  <a:schemeClr val="bg1"/>
                </a:solidFill>
              </a:rPr>
              <a:t>github.com</a:t>
            </a:r>
            <a:r>
              <a:rPr lang="en-US" dirty="0">
                <a:solidFill>
                  <a:schemeClr val="bg1"/>
                </a:solidFill>
              </a:rPr>
              <a:t>/magic-lantern/coprh-nlp-2021</a:t>
            </a:r>
          </a:p>
        </p:txBody>
      </p:sp>
    </p:spTree>
    <p:extLst>
      <p:ext uri="{BB962C8B-B14F-4D97-AF65-F5344CB8AC3E}">
        <p14:creationId xmlns:p14="http://schemas.microsoft.com/office/powerpoint/2010/main" val="33225183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Sources of text for NLP</a:t>
            </a:r>
          </a:p>
        </p:txBody>
      </p:sp>
      <p:sp>
        <p:nvSpPr>
          <p:cNvPr id="14" name="Content Placeholder 13"/>
          <p:cNvSpPr>
            <a:spLocks noGrp="1"/>
          </p:cNvSpPr>
          <p:nvPr>
            <p:ph idx="1"/>
          </p:nvPr>
        </p:nvSpPr>
        <p:spPr/>
        <p:txBody>
          <a:bodyPr/>
          <a:lstStyle/>
          <a:p>
            <a:r>
              <a:rPr lang="en-US" dirty="0"/>
              <a:t>CU Anschutz Health Data Compass - With IRB Approval can access many clinical notes from UC Health and Children's Hospital of Colorado </a:t>
            </a:r>
            <a:r>
              <a:rPr lang="en-US" dirty="0">
                <a:hlinkClick r:id="rId2"/>
              </a:rPr>
              <a:t>https://www.healthdatacompass.org/</a:t>
            </a:r>
            <a:endParaRPr lang="en-US" dirty="0"/>
          </a:p>
          <a:p>
            <a:r>
              <a:rPr lang="en-US" dirty="0" err="1"/>
              <a:t>PhysioNet</a:t>
            </a:r>
            <a:r>
              <a:rPr lang="en-US" dirty="0"/>
              <a:t> (MIMIC et al) </a:t>
            </a:r>
            <a:r>
              <a:rPr lang="en-US" dirty="0">
                <a:hlinkClick r:id="rId3"/>
              </a:rPr>
              <a:t>https://physionet.org/about/database/</a:t>
            </a:r>
            <a:endParaRPr lang="en-US" dirty="0"/>
          </a:p>
          <a:p>
            <a:endParaRPr lang="en-US" dirty="0"/>
          </a:p>
          <a:p>
            <a:pPr marL="0" indent="0">
              <a:buNone/>
            </a:pPr>
            <a:r>
              <a:rPr lang="en-US" b="1" dirty="0"/>
              <a:t>Other Text Sources</a:t>
            </a:r>
          </a:p>
          <a:p>
            <a:r>
              <a:rPr lang="en-US" dirty="0"/>
              <a:t>Kaggle </a:t>
            </a:r>
            <a:r>
              <a:rPr lang="en-US" dirty="0">
                <a:hlinkClick r:id="rId4"/>
              </a:rPr>
              <a:t>https://www.kaggle.com/datasets</a:t>
            </a:r>
            <a:endParaRPr lang="en-US" dirty="0"/>
          </a:p>
          <a:p>
            <a:r>
              <a:rPr lang="en-US" dirty="0"/>
              <a:t>Hugging Face </a:t>
            </a:r>
            <a:r>
              <a:rPr lang="en-US" dirty="0">
                <a:hlinkClick r:id="rId5"/>
              </a:rPr>
              <a:t>https://huggingface.co/datasets</a:t>
            </a:r>
            <a:endParaRPr lang="en-US" dirty="0"/>
          </a:p>
          <a:p>
            <a:r>
              <a:rPr lang="en-US" dirty="0"/>
              <a:t>Amazon product reviews and ratings </a:t>
            </a:r>
            <a:r>
              <a:rPr lang="en-US" dirty="0">
                <a:hlinkClick r:id="rId6"/>
              </a:rPr>
              <a:t>http://jmcauley.ucsd.edu/data/amazon/</a:t>
            </a:r>
            <a:endParaRPr lang="en-US" dirty="0"/>
          </a:p>
          <a:p>
            <a:r>
              <a:rPr lang="en-US" dirty="0"/>
              <a:t>Twitter </a:t>
            </a:r>
            <a:r>
              <a:rPr lang="en-US" dirty="0">
                <a:hlinkClick r:id="rId7"/>
              </a:rPr>
              <a:t>https://developer.twitter.com/en/products/twitter-api</a:t>
            </a:r>
            <a:r>
              <a:rPr lang="en-US" dirty="0"/>
              <a:t> </a:t>
            </a:r>
          </a:p>
          <a:p>
            <a:endParaRPr lang="en-US" dirty="0"/>
          </a:p>
        </p:txBody>
      </p:sp>
      <p:sp>
        <p:nvSpPr>
          <p:cNvPr id="4" name="TextBox 3">
            <a:extLst>
              <a:ext uri="{FF2B5EF4-FFF2-40B4-BE49-F238E27FC236}">
                <a16:creationId xmlns:a16="http://schemas.microsoft.com/office/drawing/2014/main" id="{336FDAD7-D287-8644-AA66-3BD41E33507C}"/>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68879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It is a capital mistake to </a:t>
            </a:r>
            <a:r>
              <a:rPr lang="en-US" dirty="0" err="1"/>
              <a:t>theorise</a:t>
            </a:r>
            <a:r>
              <a:rPr lang="en-US" dirty="0"/>
              <a:t> before one has data. Insensibly one begins to twist facts to suit theories, instead of theories to suit facts.</a:t>
            </a:r>
          </a:p>
        </p:txBody>
      </p:sp>
      <p:sp>
        <p:nvSpPr>
          <p:cNvPr id="3" name="Subtitle 2"/>
          <p:cNvSpPr>
            <a:spLocks noGrp="1"/>
          </p:cNvSpPr>
          <p:nvPr>
            <p:ph type="subTitle" idx="1"/>
          </p:nvPr>
        </p:nvSpPr>
        <p:spPr/>
        <p:txBody>
          <a:bodyPr/>
          <a:lstStyle/>
          <a:p>
            <a:r>
              <a:rPr lang="en-US" dirty="0"/>
              <a:t>A Scandal in Bohemia</a:t>
            </a:r>
            <a:br>
              <a:rPr lang="en-US" dirty="0"/>
            </a:br>
            <a:r>
              <a:rPr lang="en-US" dirty="0"/>
              <a:t>Sir Arthur Conan Doyle</a:t>
            </a:r>
          </a:p>
          <a:p>
            <a:endParaRPr lang="en-US" dirty="0"/>
          </a:p>
        </p:txBody>
      </p:sp>
    </p:spTree>
    <p:extLst>
      <p:ext uri="{BB962C8B-B14F-4D97-AF65-F5344CB8AC3E}">
        <p14:creationId xmlns:p14="http://schemas.microsoft.com/office/powerpoint/2010/main" val="1535840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Resources - Tutorials</a:t>
            </a:r>
          </a:p>
        </p:txBody>
      </p:sp>
      <p:sp>
        <p:nvSpPr>
          <p:cNvPr id="14" name="Content Placeholder 13"/>
          <p:cNvSpPr>
            <a:spLocks noGrp="1"/>
          </p:cNvSpPr>
          <p:nvPr>
            <p:ph idx="1"/>
          </p:nvPr>
        </p:nvSpPr>
        <p:spPr/>
        <p:txBody>
          <a:bodyPr/>
          <a:lstStyle/>
          <a:p>
            <a:r>
              <a:rPr lang="en-US" dirty="0"/>
              <a:t>"Clinical Natural Language Processing" Laura K. Wiley, PhD Asst Prof @ CU Anschutz </a:t>
            </a:r>
            <a:r>
              <a:rPr lang="en-US" dirty="0">
                <a:hlinkClick r:id="rId2"/>
              </a:rPr>
              <a:t>https://www.coursera.org/learn/clinical-natural-language-processing</a:t>
            </a:r>
            <a:endParaRPr lang="en-US" dirty="0"/>
          </a:p>
          <a:p>
            <a:r>
              <a:rPr lang="en-US" dirty="0"/>
              <a:t>"Natural Language Processing Specialization" </a:t>
            </a:r>
            <a:r>
              <a:rPr lang="en-US" dirty="0">
                <a:hlinkClick r:id="rId3"/>
              </a:rPr>
              <a:t>https://www.deeplearning.ai/program/natural-language-processing-specialization/</a:t>
            </a:r>
            <a:endParaRPr lang="en-US" dirty="0"/>
          </a:p>
          <a:p>
            <a:r>
              <a:rPr lang="en-US" dirty="0"/>
              <a:t>"A Code-First Introduction to Natural Language Processing" </a:t>
            </a:r>
            <a:r>
              <a:rPr lang="en-US" dirty="0">
                <a:hlinkClick r:id="rId4"/>
              </a:rPr>
              <a:t>https://www.fast.ai/2019/07/08/fastai-nlp/</a:t>
            </a:r>
            <a:endParaRPr lang="en-US" dirty="0"/>
          </a:p>
          <a:p>
            <a:r>
              <a:rPr lang="en-US" dirty="0">
                <a:hlinkClick r:id="rId5"/>
              </a:rPr>
              <a:t>https://towardsdatascience.com/introduction-to-clinical-natural-language-processing-predicting-hospital-readmission-with-1736d52bc709</a:t>
            </a:r>
            <a:endParaRPr lang="en-US" dirty="0"/>
          </a:p>
          <a:p>
            <a:r>
              <a:rPr lang="en-US" dirty="0"/>
              <a:t>Medical Transcription Classification: </a:t>
            </a:r>
            <a:r>
              <a:rPr lang="en-US" dirty="0">
                <a:hlinkClick r:id="rId6"/>
              </a:rPr>
              <a:t>https://www.kaggle.com/ritheshsreenivasan/clinical-text-classification</a:t>
            </a:r>
            <a:r>
              <a:rPr lang="en-US" dirty="0"/>
              <a:t> </a:t>
            </a:r>
          </a:p>
        </p:txBody>
      </p:sp>
      <p:sp>
        <p:nvSpPr>
          <p:cNvPr id="4" name="TextBox 3">
            <a:extLst>
              <a:ext uri="{FF2B5EF4-FFF2-40B4-BE49-F238E27FC236}">
                <a16:creationId xmlns:a16="http://schemas.microsoft.com/office/drawing/2014/main" id="{183A744E-241F-BB40-93AD-32EF52732982}"/>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28968889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Resources - Books</a:t>
            </a:r>
          </a:p>
        </p:txBody>
      </p:sp>
      <p:sp>
        <p:nvSpPr>
          <p:cNvPr id="14" name="Content Placeholder 13"/>
          <p:cNvSpPr>
            <a:spLocks noGrp="1"/>
          </p:cNvSpPr>
          <p:nvPr>
            <p:ph idx="1"/>
          </p:nvPr>
        </p:nvSpPr>
        <p:spPr/>
        <p:txBody>
          <a:bodyPr/>
          <a:lstStyle/>
          <a:p>
            <a:r>
              <a:rPr lang="en-US" dirty="0"/>
              <a:t>"Introduction to Information Retrieval" </a:t>
            </a:r>
            <a:r>
              <a:rPr lang="en-US" dirty="0">
                <a:hlinkClick r:id="rId2"/>
              </a:rPr>
              <a:t>https://nlp.stanford.edu/IR-book/</a:t>
            </a:r>
            <a:endParaRPr lang="en-US" dirty="0"/>
          </a:p>
          <a:p>
            <a:r>
              <a:rPr lang="en-US" dirty="0"/>
              <a:t>"Speech and Language Processing" </a:t>
            </a:r>
            <a:r>
              <a:rPr lang="en-US" dirty="0">
                <a:hlinkClick r:id="rId3"/>
              </a:rPr>
              <a:t>https://web.stanford.edu/~jurafsky/slp3/</a:t>
            </a:r>
            <a:endParaRPr lang="en-US" dirty="0"/>
          </a:p>
          <a:p>
            <a:r>
              <a:rPr lang="en-US" dirty="0"/>
              <a:t>"Deep Learning for Coders with </a:t>
            </a:r>
            <a:r>
              <a:rPr lang="en-US" dirty="0" err="1"/>
              <a:t>Fastai</a:t>
            </a:r>
            <a:r>
              <a:rPr lang="en-US" dirty="0"/>
              <a:t> and </a:t>
            </a:r>
            <a:r>
              <a:rPr lang="en-US" dirty="0" err="1"/>
              <a:t>PyTorch</a:t>
            </a:r>
            <a:r>
              <a:rPr lang="en-US" dirty="0"/>
              <a:t>" </a:t>
            </a:r>
            <a:r>
              <a:rPr lang="en-US" dirty="0">
                <a:hlinkClick r:id="rId4"/>
              </a:rPr>
              <a:t>https://book.fast.ai</a:t>
            </a:r>
            <a:endParaRPr lang="en-US" dirty="0"/>
          </a:p>
        </p:txBody>
      </p:sp>
      <p:sp>
        <p:nvSpPr>
          <p:cNvPr id="4" name="TextBox 3">
            <a:extLst>
              <a:ext uri="{FF2B5EF4-FFF2-40B4-BE49-F238E27FC236}">
                <a16:creationId xmlns:a16="http://schemas.microsoft.com/office/drawing/2014/main" id="{183A744E-241F-BB40-93AD-32EF52732982}"/>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4239908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Picture Placeholder 5">
            <a:extLst>
              <a:ext uri="{FF2B5EF4-FFF2-40B4-BE49-F238E27FC236}">
                <a16:creationId xmlns:a16="http://schemas.microsoft.com/office/drawing/2014/main" id="{6AC4C8EC-6D4D-0E47-BD39-B4FE56315D66}"/>
              </a:ext>
            </a:extLst>
          </p:cNvPr>
          <p:cNvSpPr>
            <a:spLocks noGrp="1"/>
          </p:cNvSpPr>
          <p:nvPr>
            <p:ph type="pic" idx="1"/>
          </p:nvPr>
        </p:nvSpPr>
        <p:spPr/>
      </p:sp>
      <p:sp>
        <p:nvSpPr>
          <p:cNvPr id="11" name="Text Placeholder 10">
            <a:extLst>
              <a:ext uri="{FF2B5EF4-FFF2-40B4-BE49-F238E27FC236}">
                <a16:creationId xmlns:a16="http://schemas.microsoft.com/office/drawing/2014/main" id="{49BE5CAA-AF4F-794D-96D1-23DF57A898F9}"/>
              </a:ext>
            </a:extLst>
          </p:cNvPr>
          <p:cNvSpPr>
            <a:spLocks noGrp="1"/>
          </p:cNvSpPr>
          <p:nvPr>
            <p:ph type="body" sz="half" idx="2"/>
          </p:nvPr>
        </p:nvSpPr>
        <p:spPr/>
        <p:txBody>
          <a:bodyPr/>
          <a:lstStyle/>
          <a:p>
            <a:endParaRPr lang="en-US" dirty="0"/>
          </a:p>
        </p:txBody>
      </p:sp>
      <p:sp>
        <p:nvSpPr>
          <p:cNvPr id="14" name="Rectangle 13">
            <a:extLst>
              <a:ext uri="{FF2B5EF4-FFF2-40B4-BE49-F238E27FC236}">
                <a16:creationId xmlns:a16="http://schemas.microsoft.com/office/drawing/2014/main" id="{ED962C5A-228B-144E-A541-DF6ABEC23D4B}"/>
              </a:ext>
            </a:extLst>
          </p:cNvPr>
          <p:cNvSpPr/>
          <p:nvPr/>
        </p:nvSpPr>
        <p:spPr>
          <a:xfrm>
            <a:off x="237995" y="626301"/>
            <a:ext cx="11962356" cy="11022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a:extLst>
              <a:ext uri="{FF2B5EF4-FFF2-40B4-BE49-F238E27FC236}">
                <a16:creationId xmlns:a16="http://schemas.microsoft.com/office/drawing/2014/main" id="{AD37014F-DE7A-8846-A689-911F2F238724}"/>
              </a:ext>
            </a:extLst>
          </p:cNvPr>
          <p:cNvPicPr>
            <a:picLocks noChangeAspect="1"/>
          </p:cNvPicPr>
          <p:nvPr/>
        </p:nvPicPr>
        <p:blipFill>
          <a:blip r:embed="rId3"/>
          <a:stretch>
            <a:fillRect/>
          </a:stretch>
        </p:blipFill>
        <p:spPr>
          <a:xfrm>
            <a:off x="3458818" y="-106831"/>
            <a:ext cx="5497414" cy="6964831"/>
          </a:xfrm>
          <a:prstGeom prst="rect">
            <a:avLst/>
          </a:prstGeom>
        </p:spPr>
      </p:pic>
    </p:spTree>
    <p:extLst>
      <p:ext uri="{BB962C8B-B14F-4D97-AF65-F5344CB8AC3E}">
        <p14:creationId xmlns:p14="http://schemas.microsoft.com/office/powerpoint/2010/main" val="30456608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Resources - NLP Libraries</a:t>
            </a:r>
          </a:p>
        </p:txBody>
      </p:sp>
      <p:sp>
        <p:nvSpPr>
          <p:cNvPr id="14" name="Content Placeholder 13"/>
          <p:cNvSpPr>
            <a:spLocks noGrp="1"/>
          </p:cNvSpPr>
          <p:nvPr>
            <p:ph idx="1"/>
          </p:nvPr>
        </p:nvSpPr>
        <p:spPr/>
        <p:txBody>
          <a:bodyPr/>
          <a:lstStyle/>
          <a:p>
            <a:r>
              <a:rPr lang="en-US" dirty="0">
                <a:hlinkClick r:id="rId2"/>
              </a:rPr>
              <a:t>https://spacy.io/</a:t>
            </a:r>
            <a:r>
              <a:rPr lang="en-US" dirty="0"/>
              <a:t> - Python</a:t>
            </a:r>
          </a:p>
          <a:p>
            <a:r>
              <a:rPr lang="en-US" dirty="0">
                <a:hlinkClick r:id="rId3"/>
              </a:rPr>
              <a:t>http://www.nltk.org/</a:t>
            </a:r>
            <a:r>
              <a:rPr lang="en-US" dirty="0"/>
              <a:t> - Python</a:t>
            </a:r>
          </a:p>
          <a:p>
            <a:r>
              <a:rPr lang="en-US" dirty="0">
                <a:hlinkClick r:id="rId4"/>
              </a:rPr>
              <a:t>https://opennlp.apache.org/</a:t>
            </a:r>
            <a:r>
              <a:rPr lang="en-US" dirty="0"/>
              <a:t> - Java</a:t>
            </a:r>
          </a:p>
        </p:txBody>
      </p:sp>
      <p:sp>
        <p:nvSpPr>
          <p:cNvPr id="4" name="TextBox 3">
            <a:extLst>
              <a:ext uri="{FF2B5EF4-FFF2-40B4-BE49-F238E27FC236}">
                <a16:creationId xmlns:a16="http://schemas.microsoft.com/office/drawing/2014/main" id="{183A744E-241F-BB40-93AD-32EF52732982}"/>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3816002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Resources – NLP Researchers/Teachers at CU</a:t>
            </a:r>
          </a:p>
        </p:txBody>
      </p:sp>
      <p:sp>
        <p:nvSpPr>
          <p:cNvPr id="14" name="Content Placeholder 13"/>
          <p:cNvSpPr>
            <a:spLocks noGrp="1"/>
          </p:cNvSpPr>
          <p:nvPr>
            <p:ph idx="1"/>
          </p:nvPr>
        </p:nvSpPr>
        <p:spPr/>
        <p:txBody>
          <a:bodyPr/>
          <a:lstStyle/>
          <a:p>
            <a:r>
              <a:rPr lang="en-US" dirty="0"/>
              <a:t>James Martin, Ph.D. @ CU Boulder</a:t>
            </a:r>
          </a:p>
          <a:p>
            <a:r>
              <a:rPr lang="en-US" dirty="0"/>
              <a:t>Larry Hunter, Ph.D. @ CU Anschutz</a:t>
            </a:r>
          </a:p>
          <a:p>
            <a:r>
              <a:rPr lang="en-US" dirty="0"/>
              <a:t>Laura K. Wiley, PhD @ CU Anschutz</a:t>
            </a:r>
          </a:p>
        </p:txBody>
      </p:sp>
      <p:sp>
        <p:nvSpPr>
          <p:cNvPr id="4" name="TextBox 3">
            <a:extLst>
              <a:ext uri="{FF2B5EF4-FFF2-40B4-BE49-F238E27FC236}">
                <a16:creationId xmlns:a16="http://schemas.microsoft.com/office/drawing/2014/main" id="{183A744E-241F-BB40-93AD-32EF52732982}"/>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22350456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Questions?</a:t>
            </a:r>
          </a:p>
        </p:txBody>
      </p:sp>
      <p:sp>
        <p:nvSpPr>
          <p:cNvPr id="3" name="Text Placeholder 2"/>
          <p:cNvSpPr>
            <a:spLocks noGrp="1"/>
          </p:cNvSpPr>
          <p:nvPr>
            <p:ph type="body" idx="1"/>
          </p:nvPr>
        </p:nvSpPr>
        <p:spPr/>
        <p:txBody>
          <a:bodyPr/>
          <a:lstStyle/>
          <a:p>
            <a:endParaRPr lang="en-US"/>
          </a:p>
        </p:txBody>
      </p:sp>
      <p:sp>
        <p:nvSpPr>
          <p:cNvPr id="4" name="TextBox 3">
            <a:extLst>
              <a:ext uri="{FF2B5EF4-FFF2-40B4-BE49-F238E27FC236}">
                <a16:creationId xmlns:a16="http://schemas.microsoft.com/office/drawing/2014/main" id="{026EC6EA-E553-B642-8E38-FFA41D4289D6}"/>
              </a:ext>
            </a:extLst>
          </p:cNvPr>
          <p:cNvSpPr txBox="1"/>
          <p:nvPr/>
        </p:nvSpPr>
        <p:spPr>
          <a:xfrm>
            <a:off x="3150973" y="6450227"/>
            <a:ext cx="4890378" cy="369332"/>
          </a:xfrm>
          <a:prstGeom prst="rect">
            <a:avLst/>
          </a:prstGeom>
          <a:noFill/>
        </p:spPr>
        <p:txBody>
          <a:bodyPr wrap="none" rtlCol="0">
            <a:spAutoFit/>
          </a:bodyPr>
          <a:lstStyle/>
          <a:p>
            <a:r>
              <a:rPr lang="en-US" dirty="0">
                <a:solidFill>
                  <a:schemeClr val="bg1"/>
                </a:solidFill>
              </a:rPr>
              <a:t>https://</a:t>
            </a:r>
            <a:r>
              <a:rPr lang="en-US" dirty="0" err="1">
                <a:solidFill>
                  <a:schemeClr val="bg1"/>
                </a:solidFill>
              </a:rPr>
              <a:t>github.com</a:t>
            </a:r>
            <a:r>
              <a:rPr lang="en-US" dirty="0">
                <a:solidFill>
                  <a:schemeClr val="bg1"/>
                </a:solidFill>
              </a:rPr>
              <a:t>/magic-lantern/coprh-nlp-2021</a:t>
            </a:r>
          </a:p>
        </p:txBody>
      </p:sp>
    </p:spTree>
    <p:extLst>
      <p:ext uri="{BB962C8B-B14F-4D97-AF65-F5344CB8AC3E}">
        <p14:creationId xmlns:p14="http://schemas.microsoft.com/office/powerpoint/2010/main" val="14775265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2A3B1985-81DE-0143-87D2-F1618961D0F9}"/>
              </a:ext>
            </a:extLst>
          </p:cNvPr>
          <p:cNvPicPr>
            <a:picLocks noChangeAspect="1"/>
          </p:cNvPicPr>
          <p:nvPr/>
        </p:nvPicPr>
        <p:blipFill>
          <a:blip r:embed="rId3"/>
          <a:stretch>
            <a:fillRect/>
          </a:stretch>
        </p:blipFill>
        <p:spPr>
          <a:xfrm>
            <a:off x="891804" y="0"/>
            <a:ext cx="10156152" cy="6878993"/>
          </a:xfrm>
          <a:prstGeom prst="rect">
            <a:avLst/>
          </a:prstGeom>
        </p:spPr>
      </p:pic>
    </p:spTree>
    <p:extLst>
      <p:ext uri="{BB962C8B-B14F-4D97-AF65-F5344CB8AC3E}">
        <p14:creationId xmlns:p14="http://schemas.microsoft.com/office/powerpoint/2010/main" val="10361475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D9DE45DA-5338-0542-8C13-E14DD63CA119}"/>
              </a:ext>
            </a:extLst>
          </p:cNvPr>
          <p:cNvSpPr/>
          <p:nvPr/>
        </p:nvSpPr>
        <p:spPr>
          <a:xfrm>
            <a:off x="237995" y="626301"/>
            <a:ext cx="11962356" cy="11022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8ABD4DF-1968-EE40-A5DA-3B3EAA9EE9E7}"/>
              </a:ext>
            </a:extLst>
          </p:cNvPr>
          <p:cNvPicPr>
            <a:picLocks noChangeAspect="1"/>
          </p:cNvPicPr>
          <p:nvPr/>
        </p:nvPicPr>
        <p:blipFill>
          <a:blip r:embed="rId3"/>
          <a:stretch>
            <a:fillRect/>
          </a:stretch>
        </p:blipFill>
        <p:spPr>
          <a:xfrm>
            <a:off x="3035484" y="4828"/>
            <a:ext cx="5908100" cy="6853172"/>
          </a:xfrm>
          <a:prstGeom prst="rect">
            <a:avLst/>
          </a:prstGeom>
        </p:spPr>
      </p:pic>
    </p:spTree>
    <p:extLst>
      <p:ext uri="{BB962C8B-B14F-4D97-AF65-F5344CB8AC3E}">
        <p14:creationId xmlns:p14="http://schemas.microsoft.com/office/powerpoint/2010/main" val="41813485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04899" y="2750762"/>
            <a:ext cx="10071099" cy="1684150"/>
          </a:xfrm>
        </p:spPr>
        <p:txBody>
          <a:bodyPr>
            <a:normAutofit fontScale="90000"/>
          </a:bodyPr>
          <a:lstStyle/>
          <a:p>
            <a:r>
              <a:rPr lang="en-US" dirty="0"/>
              <a:t>“Come, Watson, come!” he cried. “The game is afoot. Not a word! Into your clothes and come!”</a:t>
            </a:r>
          </a:p>
        </p:txBody>
      </p:sp>
      <p:sp>
        <p:nvSpPr>
          <p:cNvPr id="3" name="Text Placeholder 2"/>
          <p:cNvSpPr>
            <a:spLocks noGrp="1"/>
          </p:cNvSpPr>
          <p:nvPr>
            <p:ph type="body" idx="1"/>
          </p:nvPr>
        </p:nvSpPr>
        <p:spPr>
          <a:xfrm>
            <a:off x="1092373" y="4535121"/>
            <a:ext cx="10071099" cy="509750"/>
          </a:xfrm>
        </p:spPr>
        <p:txBody>
          <a:bodyPr>
            <a:normAutofit lnSpcReduction="10000"/>
          </a:bodyPr>
          <a:lstStyle/>
          <a:p>
            <a:r>
              <a:rPr lang="en-US" dirty="0"/>
              <a:t>The Adventure of the Abbey Grange</a:t>
            </a:r>
            <a:br>
              <a:rPr lang="en-US" dirty="0"/>
            </a:br>
            <a:r>
              <a:rPr lang="en-US" dirty="0"/>
              <a:t>Sir Arthur Conan Doyle</a:t>
            </a:r>
          </a:p>
          <a:p>
            <a:endParaRPr lang="en-US" dirty="0"/>
          </a:p>
        </p:txBody>
      </p:sp>
      <p:sp>
        <p:nvSpPr>
          <p:cNvPr id="4" name="TextBox 3">
            <a:extLst>
              <a:ext uri="{FF2B5EF4-FFF2-40B4-BE49-F238E27FC236}">
                <a16:creationId xmlns:a16="http://schemas.microsoft.com/office/drawing/2014/main" id="{6CAB79C1-6B4E-494C-87A6-1FEC90BF44B4}"/>
              </a:ext>
            </a:extLst>
          </p:cNvPr>
          <p:cNvSpPr txBox="1"/>
          <p:nvPr/>
        </p:nvSpPr>
        <p:spPr>
          <a:xfrm>
            <a:off x="3150973" y="6450227"/>
            <a:ext cx="4890378" cy="369332"/>
          </a:xfrm>
          <a:prstGeom prst="rect">
            <a:avLst/>
          </a:prstGeom>
          <a:noFill/>
        </p:spPr>
        <p:txBody>
          <a:bodyPr wrap="none" rtlCol="0">
            <a:spAutoFit/>
          </a:bodyPr>
          <a:lstStyle/>
          <a:p>
            <a:r>
              <a:rPr lang="en-US" dirty="0">
                <a:solidFill>
                  <a:schemeClr val="bg1"/>
                </a:solidFill>
              </a:rPr>
              <a:t>https://</a:t>
            </a:r>
            <a:r>
              <a:rPr lang="en-US" dirty="0" err="1">
                <a:solidFill>
                  <a:schemeClr val="bg1"/>
                </a:solidFill>
              </a:rPr>
              <a:t>github.com</a:t>
            </a:r>
            <a:r>
              <a:rPr lang="en-US" dirty="0">
                <a:solidFill>
                  <a:schemeClr val="bg1"/>
                </a:solidFill>
              </a:rPr>
              <a:t>/magic-lantern/coprh-nlp-2021</a:t>
            </a:r>
          </a:p>
        </p:txBody>
      </p:sp>
    </p:spTree>
    <p:extLst>
      <p:ext uri="{BB962C8B-B14F-4D97-AF65-F5344CB8AC3E}">
        <p14:creationId xmlns:p14="http://schemas.microsoft.com/office/powerpoint/2010/main" val="151722785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Title 12"/>
          <p:cNvSpPr>
            <a:spLocks noGrp="1"/>
          </p:cNvSpPr>
          <p:nvPr>
            <p:ph type="title"/>
          </p:nvPr>
        </p:nvSpPr>
        <p:spPr/>
        <p:txBody>
          <a:bodyPr/>
          <a:lstStyle/>
          <a:p>
            <a:r>
              <a:rPr lang="en-US" dirty="0"/>
              <a:t>So, what is Natural Language Processing ?</a:t>
            </a:r>
          </a:p>
        </p:txBody>
      </p:sp>
      <p:sp>
        <p:nvSpPr>
          <p:cNvPr id="14" name="Content Placeholder 13"/>
          <p:cNvSpPr>
            <a:spLocks noGrp="1"/>
          </p:cNvSpPr>
          <p:nvPr>
            <p:ph idx="1"/>
          </p:nvPr>
        </p:nvSpPr>
        <p:spPr/>
        <p:txBody>
          <a:bodyPr/>
          <a:lstStyle/>
          <a:p>
            <a:r>
              <a:rPr lang="en-US" dirty="0"/>
              <a:t>Document Retrieval</a:t>
            </a:r>
          </a:p>
          <a:p>
            <a:r>
              <a:rPr lang="en-US" dirty="0"/>
              <a:t>Information Extraction</a:t>
            </a:r>
          </a:p>
          <a:p>
            <a:r>
              <a:rPr lang="en-US" dirty="0"/>
              <a:t>Knowledge Representation</a:t>
            </a:r>
          </a:p>
          <a:p>
            <a:r>
              <a:rPr lang="en-US" dirty="0"/>
              <a:t>Word/Concept/Abbreviation disambiguation</a:t>
            </a:r>
          </a:p>
          <a:p>
            <a:r>
              <a:rPr lang="en-US" dirty="0"/>
              <a:t>Automated reasoning</a:t>
            </a:r>
          </a:p>
          <a:p>
            <a:r>
              <a:rPr lang="en-US" dirty="0"/>
              <a:t>Classification</a:t>
            </a:r>
          </a:p>
          <a:p>
            <a:r>
              <a:rPr lang="en-US" dirty="0"/>
              <a:t>Sentiment Analysis</a:t>
            </a:r>
          </a:p>
          <a:p>
            <a:endParaRPr lang="en-US" dirty="0"/>
          </a:p>
        </p:txBody>
      </p:sp>
      <p:sp>
        <p:nvSpPr>
          <p:cNvPr id="4" name="TextBox 3">
            <a:extLst>
              <a:ext uri="{FF2B5EF4-FFF2-40B4-BE49-F238E27FC236}">
                <a16:creationId xmlns:a16="http://schemas.microsoft.com/office/drawing/2014/main" id="{8B4C4994-B3A7-A547-8E92-BE0A29C8DE9F}"/>
              </a:ext>
            </a:extLst>
          </p:cNvPr>
          <p:cNvSpPr txBox="1"/>
          <p:nvPr/>
        </p:nvSpPr>
        <p:spPr>
          <a:xfrm>
            <a:off x="3150973" y="6450227"/>
            <a:ext cx="5083443" cy="369332"/>
          </a:xfrm>
          <a:prstGeom prst="rect">
            <a:avLst/>
          </a:prstGeom>
          <a:noFill/>
        </p:spPr>
        <p:txBody>
          <a:bodyPr wrap="none" rtlCol="0">
            <a:spAutoFit/>
          </a:bodyPr>
          <a:lstStyle/>
          <a:p>
            <a:r>
              <a:rPr lang="en-US" dirty="0"/>
              <a:t>https://</a:t>
            </a:r>
            <a:r>
              <a:rPr lang="en-US" dirty="0" err="1"/>
              <a:t>github.com</a:t>
            </a:r>
            <a:r>
              <a:rPr lang="en-US" dirty="0"/>
              <a:t>/magic-lantern/coprh-nlp-2021</a:t>
            </a:r>
          </a:p>
        </p:txBody>
      </p:sp>
    </p:spTree>
    <p:extLst>
      <p:ext uri="{BB962C8B-B14F-4D97-AF65-F5344CB8AC3E}">
        <p14:creationId xmlns:p14="http://schemas.microsoft.com/office/powerpoint/2010/main" val="16502323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Rectangle 3">
            <a:extLst>
              <a:ext uri="{FF2B5EF4-FFF2-40B4-BE49-F238E27FC236}">
                <a16:creationId xmlns:a16="http://schemas.microsoft.com/office/drawing/2014/main" id="{FE66CBC7-6AE7-6744-880D-B4CCA6DACCDE}"/>
              </a:ext>
            </a:extLst>
          </p:cNvPr>
          <p:cNvSpPr/>
          <p:nvPr/>
        </p:nvSpPr>
        <p:spPr>
          <a:xfrm>
            <a:off x="237995" y="626301"/>
            <a:ext cx="11962356" cy="11022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A1E2ED2D-27CC-0749-879F-928BEB6DA632}"/>
              </a:ext>
            </a:extLst>
          </p:cNvPr>
          <p:cNvPicPr>
            <a:picLocks noChangeAspect="1"/>
          </p:cNvPicPr>
          <p:nvPr/>
        </p:nvPicPr>
        <p:blipFill>
          <a:blip r:embed="rId3"/>
          <a:stretch>
            <a:fillRect/>
          </a:stretch>
        </p:blipFill>
        <p:spPr>
          <a:xfrm>
            <a:off x="2882304" y="0"/>
            <a:ext cx="8315965" cy="6876098"/>
          </a:xfrm>
          <a:prstGeom prst="rect">
            <a:avLst/>
          </a:prstGeom>
        </p:spPr>
      </p:pic>
    </p:spTree>
    <p:extLst>
      <p:ext uri="{BB962C8B-B14F-4D97-AF65-F5344CB8AC3E}">
        <p14:creationId xmlns:p14="http://schemas.microsoft.com/office/powerpoint/2010/main" val="85415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4" name="Rectangle 3">
            <a:extLst>
              <a:ext uri="{FF2B5EF4-FFF2-40B4-BE49-F238E27FC236}">
                <a16:creationId xmlns:a16="http://schemas.microsoft.com/office/drawing/2014/main" id="{FE66CBC7-6AE7-6744-880D-B4CCA6DACCDE}"/>
              </a:ext>
            </a:extLst>
          </p:cNvPr>
          <p:cNvSpPr/>
          <p:nvPr/>
        </p:nvSpPr>
        <p:spPr>
          <a:xfrm>
            <a:off x="237995" y="626301"/>
            <a:ext cx="11962356" cy="1102291"/>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7A206313-00ED-E34A-BD9F-A30BFD23E59C}"/>
              </a:ext>
            </a:extLst>
          </p:cNvPr>
          <p:cNvPicPr>
            <a:picLocks noChangeAspect="1"/>
          </p:cNvPicPr>
          <p:nvPr/>
        </p:nvPicPr>
        <p:blipFill>
          <a:blip r:embed="rId3"/>
          <a:stretch>
            <a:fillRect/>
          </a:stretch>
        </p:blipFill>
        <p:spPr>
          <a:xfrm>
            <a:off x="3304918" y="0"/>
            <a:ext cx="5776451" cy="6857727"/>
          </a:xfrm>
          <a:prstGeom prst="rect">
            <a:avLst/>
          </a:prstGeom>
        </p:spPr>
      </p:pic>
    </p:spTree>
    <p:extLst>
      <p:ext uri="{BB962C8B-B14F-4D97-AF65-F5344CB8AC3E}">
        <p14:creationId xmlns:p14="http://schemas.microsoft.com/office/powerpoint/2010/main" val="2001164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Academic Literature 16x9">
  <a:themeElements>
    <a:clrScheme name="Custom 5">
      <a:dk1>
        <a:srgbClr val="00497B"/>
      </a:dk1>
      <a:lt1>
        <a:srgbClr val="FFFFFF"/>
      </a:lt1>
      <a:dk2>
        <a:srgbClr val="000000"/>
      </a:dk2>
      <a:lt2>
        <a:srgbClr val="FFFFFF"/>
      </a:lt2>
      <a:accent1>
        <a:srgbClr val="00497B"/>
      </a:accent1>
      <a:accent2>
        <a:srgbClr val="CFB87C"/>
      </a:accent2>
      <a:accent3>
        <a:srgbClr val="434343"/>
      </a:accent3>
      <a:accent4>
        <a:srgbClr val="00497B"/>
      </a:accent4>
      <a:accent5>
        <a:srgbClr val="CFB87C"/>
      </a:accent5>
      <a:accent6>
        <a:srgbClr val="A8A39E"/>
      </a:accent6>
      <a:hlink>
        <a:srgbClr val="00497B"/>
      </a:hlink>
      <a:folHlink>
        <a:srgbClr val="00497B"/>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COPRHCon PPT Template" id="{5B27BD34-F846-461E-AF88-DB55B97706DC}" vid="{3BB73AC2-D893-4F3C-B18C-5403DCD3CC53}"/>
    </a:ext>
  </a:extLst>
</a:theme>
</file>

<file path=ppt/theme/theme2.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Academic Literature">
      <a:dk1>
        <a:srgbClr val="514843"/>
      </a:dk1>
      <a:lt1>
        <a:srgbClr val="FFFFFF"/>
      </a:lt1>
      <a:dk2>
        <a:srgbClr val="000000"/>
      </a:dk2>
      <a:lt2>
        <a:srgbClr val="FFFFF3"/>
      </a:lt2>
      <a:accent1>
        <a:srgbClr val="514843"/>
      </a:accent1>
      <a:accent2>
        <a:srgbClr val="6D7D66"/>
      </a:accent2>
      <a:accent3>
        <a:srgbClr val="525A6A"/>
      </a:accent3>
      <a:accent4>
        <a:srgbClr val="827266"/>
      </a:accent4>
      <a:accent5>
        <a:srgbClr val="AE9A7E"/>
      </a:accent5>
      <a:accent6>
        <a:srgbClr val="A8A39E"/>
      </a:accent6>
      <a:hlink>
        <a:srgbClr val="59704F"/>
      </a:hlink>
      <a:folHlink>
        <a:srgbClr val="A8A39E"/>
      </a:folHlink>
    </a:clrScheme>
    <a:fontScheme name="Plantagenet Cherokee-Euphemia">
      <a:majorFont>
        <a:latin typeface="Plantagenet Cherokee"/>
        <a:ea typeface=""/>
        <a:cs typeface=""/>
      </a:majorFont>
      <a:minorFont>
        <a:latin typeface="Euphemia"/>
        <a:ea typeface=""/>
        <a:cs typeface=""/>
      </a:minorFont>
    </a:fontScheme>
    <a:fmtScheme name="AcademicLiterature">
      <a:fillStyleLst>
        <a:solidFill>
          <a:schemeClr val="phClr"/>
        </a:solidFill>
        <a:gradFill rotWithShape="1">
          <a:gsLst>
            <a:gs pos="0">
              <a:schemeClr val="phClr">
                <a:tint val="58000"/>
                <a:satMod val="300000"/>
              </a:schemeClr>
            </a:gs>
            <a:gs pos="100000">
              <a:schemeClr val="phClr">
                <a:tint val="68000"/>
                <a:satMod val="300000"/>
              </a:schemeClr>
            </a:gs>
          </a:gsLst>
          <a:path path="rect">
            <a:fillToRect l="50000" t="50000" r="50000" b="50000"/>
          </a:path>
        </a:gradFill>
        <a:gradFill rotWithShape="1">
          <a:gsLst>
            <a:gs pos="0">
              <a:schemeClr val="phClr">
                <a:shade val="100000"/>
                <a:satMod val="137000"/>
              </a:schemeClr>
            </a:gs>
            <a:gs pos="71000">
              <a:schemeClr val="phClr">
                <a:shade val="98000"/>
                <a:satMod val="137000"/>
              </a:schemeClr>
            </a:gs>
            <a:gs pos="100000">
              <a:schemeClr val="phClr">
                <a:shade val="75000"/>
                <a:satMod val="137000"/>
              </a:schemeClr>
            </a:gs>
          </a:gsLst>
          <a:path path="rect">
            <a:fillToRect l="50000" t="50000" r="50000" b="50000"/>
          </a:path>
        </a:gradFill>
      </a:fillStyleLst>
      <a:lnStyleLst>
        <a:ln w="6350" cap="rnd" cmpd="sng" algn="ctr">
          <a:solidFill>
            <a:schemeClr val="phClr">
              <a:shade val="95000"/>
              <a:satMod val="105000"/>
            </a:schemeClr>
          </a:solidFill>
          <a:prstDash val="solid"/>
        </a:ln>
        <a:ln w="48000" cap="flat" cmpd="thickThin" algn="ctr">
          <a:solidFill>
            <a:schemeClr val="phClr"/>
          </a:solidFill>
          <a:prstDash val="solid"/>
        </a:ln>
        <a:ln w="48500" cap="flat" cmpd="thickThin" algn="ctr">
          <a:solidFill>
            <a:schemeClr val="phClr"/>
          </a:solidFill>
          <a:prstDash val="solid"/>
        </a:ln>
      </a:lnStyleLst>
      <a:effectStyleLst>
        <a:effectStyle>
          <a:effectLst>
            <a:outerShdw blurRad="45000" dist="25000" dir="5400000" rotWithShape="0">
              <a:srgbClr val="000000">
                <a:alpha val="38000"/>
              </a:srgbClr>
            </a:outerShdw>
          </a:effectLst>
        </a:effectStyle>
        <a:effectStyle>
          <a:effectLst>
            <a:outerShdw blurRad="39000" dist="25400" dir="5400000" rotWithShape="0">
              <a:srgbClr val="000000">
                <a:alpha val="38000"/>
              </a:srgbClr>
            </a:outerShdw>
          </a:effectLst>
        </a:effectStyle>
        <a:effectStyle>
          <a:effectLst>
            <a:outerShdw blurRad="39000" dist="25400" dir="5400000" rotWithShape="0">
              <a:srgbClr val="000000">
                <a:alpha val="38000"/>
              </a:srgbClr>
            </a:outerShdw>
          </a:effectLst>
          <a:scene3d>
            <a:camera prst="orthographicFront">
              <a:rot lat="0" lon="0" rev="0"/>
            </a:camera>
            <a:lightRig rig="threePt" dir="t">
              <a:rot lat="0" lon="0" rev="1800000"/>
            </a:lightRig>
          </a:scene3d>
          <a:sp3d prstMaterial="matte">
            <a:bevelT h="20000"/>
          </a:sp3d>
        </a:effectStyle>
      </a:effectStyleLst>
      <a:bgFillStyleLst>
        <a:solidFill>
          <a:schemeClr val="phClr"/>
        </a:solidFill>
        <a:gradFill rotWithShape="1">
          <a:gsLst>
            <a:gs pos="0">
              <a:schemeClr val="phClr">
                <a:tint val="80000"/>
                <a:satMod val="300000"/>
              </a:schemeClr>
            </a:gs>
            <a:gs pos="100000">
              <a:schemeClr val="phClr">
                <a:shade val="90000"/>
                <a:alpha val="80000"/>
                <a:satMod val="200000"/>
              </a:schemeClr>
            </a:gs>
          </a:gsLst>
          <a:path path="rect">
            <a:fillToRect l="20000" t="20000" r="20000" b="20000"/>
          </a:path>
        </a:gradFill>
        <a:gradFill rotWithShape="1">
          <a:gsLst>
            <a:gs pos="0">
              <a:schemeClr val="phClr">
                <a:tint val="80000"/>
                <a:satMod val="300000"/>
              </a:schemeClr>
            </a:gs>
            <a:gs pos="100000">
              <a:schemeClr val="phClr">
                <a:shade val="90000"/>
                <a:alpha val="80000"/>
                <a:satMod val="200000"/>
              </a:schemeClr>
            </a:gs>
          </a:gsLst>
          <a:path path="rect">
            <a:fillToRect l="5000" t="5000" r="5000" b="5000"/>
          </a:path>
        </a:gradFill>
      </a:bgFillStyleLst>
    </a:fmtScheme>
  </a:themeElements>
  <a:objectDefaults>
    <a:lnDef>
      <a:spPr>
        <a:ln>
          <a:solidFill>
            <a:schemeClr val="accent1"/>
          </a:solidFill>
        </a:ln>
      </a:spPr>
      <a:bodyPr/>
      <a:lstStyle/>
      <a:style>
        <a:lnRef idx="1">
          <a:schemeClr val="accent1"/>
        </a:lnRef>
        <a:fillRef idx="0">
          <a:schemeClr val="accent1"/>
        </a:fillRef>
        <a:effectRef idx="0">
          <a:schemeClr val="accent1"/>
        </a:effectRef>
        <a:fontRef idx="minor">
          <a:schemeClr val="tx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TemplateFile" ma:contentTypeID="0x0101006EDDDB5EE6D98C44930B742096920B300400F5B6D36B3EF94B4E9A635CDF2A18F5B8" ma:contentTypeVersion="72" ma:contentTypeDescription="Create a new document." ma:contentTypeScope="" ma:versionID="a23e56308344d904b51738559c3d67c9">
  <xsd:schema xmlns:xsd="http://www.w3.org/2001/XMLSchema" xmlns:xs="http://www.w3.org/2001/XMLSchema" xmlns:p="http://schemas.microsoft.com/office/2006/metadata/properties" xmlns:ns2="4873beb7-5857-4685-be1f-d57550cc96cc" targetNamespace="http://schemas.microsoft.com/office/2006/metadata/properties" ma:root="true" ma:fieldsID="cd0908cc4600e77bf5da051303e00c8d" ns2:_="">
    <xsd:import namespace="4873beb7-5857-4685-be1f-d57550cc96cc"/>
    <xsd:element name="properties">
      <xsd:complexType>
        <xsd:sequence>
          <xsd:element name="documentManagement">
            <xsd:complexType>
              <xsd:all>
                <xsd:element ref="ns2:AcquiredFrom" minOccurs="0"/>
                <xsd:element ref="ns2:UACurrentWords" minOccurs="0"/>
                <xsd:element ref="ns2:TPApplication" minOccurs="0"/>
                <xsd:element ref="ns2:ApprovalLog" minOccurs="0"/>
                <xsd:element ref="ns2:ApprovalStatus" minOccurs="0"/>
                <xsd:element ref="ns2:AssetStart" minOccurs="0"/>
                <xsd:element ref="ns2:AssetExpire" minOccurs="0"/>
                <xsd:element ref="ns2:AssetId" minOccurs="0"/>
                <xsd:element ref="ns2:IsSearchable" minOccurs="0"/>
                <xsd:element ref="ns2:AssetType" minOccurs="0"/>
                <xsd:element ref="ns2:APAuthor" minOccurs="0"/>
                <xsd:element ref="ns2:AverageRating" minOccurs="0"/>
                <xsd:element ref="ns2:BlockPublish" minOccurs="0"/>
                <xsd:element ref="ns2:BugNumber" minOccurs="0"/>
                <xsd:element ref="ns2:CampaignTagsTaxHTField0" minOccurs="0"/>
                <xsd:element ref="ns2:TPClientViewer" minOccurs="0"/>
                <xsd:element ref="ns2:ClipArtFilename" minOccurs="0"/>
                <xsd:element ref="ns2:TPCommandLine" minOccurs="0"/>
                <xsd:element ref="ns2:TPComponent" minOccurs="0"/>
                <xsd:element ref="ns2:ContentItem" minOccurs="0"/>
                <xsd:element ref="ns2:CrawlForDependencies" minOccurs="0"/>
                <xsd:element ref="ns2:CSXHash" minOccurs="0"/>
                <xsd:element ref="ns2:CSXSubmissionMarket" minOccurs="0"/>
                <xsd:element ref="ns2:CSXUpdate" minOccurs="0"/>
                <xsd:element ref="ns2:IntlLangReviewDate" minOccurs="0"/>
                <xsd:element ref="ns2:IsDeleted" minOccurs="0"/>
                <xsd:element ref="ns2:APDescription" minOccurs="0"/>
                <xsd:element ref="ns2:DirectSourceMarket" minOccurs="0"/>
                <xsd:element ref="ns2:Downloads" minOccurs="0"/>
                <xsd:element ref="ns2:DSATActionTaken" minOccurs="0"/>
                <xsd:element ref="ns2:APEditor" minOccurs="0"/>
                <xsd:element ref="ns2:EditorialStatus" minOccurs="0"/>
                <xsd:element ref="ns2:EditorialTags" minOccurs="0"/>
                <xsd:element ref="ns2:TPExecutable" minOccurs="0"/>
                <xsd:element ref="ns2:FeatureTagsTaxHTField0" minOccurs="0"/>
                <xsd:element ref="ns2:TPFriendlyName" minOccurs="0"/>
                <xsd:element ref="ns2:FriendlyTitle" minOccurs="0"/>
                <xsd:element ref="ns2:PrimaryImageGen" minOccurs="0"/>
                <xsd:element ref="ns2:HandoffToMSDN" minOccurs="0"/>
                <xsd:element ref="ns2:InProjectListLookup" minOccurs="0"/>
                <xsd:element ref="ns2:TPInstallLocation" minOccurs="0"/>
                <xsd:element ref="ns2:InternalTagsTaxHTField0" minOccurs="0"/>
                <xsd:element ref="ns2:IntlLangReview" minOccurs="0"/>
                <xsd:element ref="ns2:IntlLangReviewer" minOccurs="0"/>
                <xsd:element ref="ns2:MarketSpecific" minOccurs="0"/>
                <xsd:element ref="ns2:LastCompleteVersionLookup" minOccurs="0"/>
                <xsd:element ref="ns2:LastHandOff" minOccurs="0"/>
                <xsd:element ref="ns2:LastModifiedDateTime" minOccurs="0"/>
                <xsd:element ref="ns2:LastPreviewErrorLookup" minOccurs="0"/>
                <xsd:element ref="ns2:LastPreviewResultLookup" minOccurs="0"/>
                <xsd:element ref="ns2:LastPreviewAttemptDateLookup" minOccurs="0"/>
                <xsd:element ref="ns2:LastPreviewedByLookup" minOccurs="0"/>
                <xsd:element ref="ns2:LastPreviewTimeLookup" minOccurs="0"/>
                <xsd:element ref="ns2:LastPreviewVersionLookup" minOccurs="0"/>
                <xsd:element ref="ns2:LastPublishErrorLookup" minOccurs="0"/>
                <xsd:element ref="ns2:LastPublishResultLookup" minOccurs="0"/>
                <xsd:element ref="ns2:LastPublishAttemptDateLookup" minOccurs="0"/>
                <xsd:element ref="ns2:LastPublishedByLookup" minOccurs="0"/>
                <xsd:element ref="ns2:LastPublishTimeLookup" minOccurs="0"/>
                <xsd:element ref="ns2:LastPublishVersionLookup" minOccurs="0"/>
                <xsd:element ref="ns2:TPLaunchHelpLinkType" minOccurs="0"/>
                <xsd:element ref="ns2:LegacyData" minOccurs="0"/>
                <xsd:element ref="ns2:TPLaunchHelpLink" minOccurs="0"/>
                <xsd:element ref="ns2:LocComments" minOccurs="0"/>
                <xsd:element ref="ns2:LocLastLocAttemptVersionLookup" minOccurs="0"/>
                <xsd:element ref="ns2:LocLastLocAttemptVersionTypeLookup" minOccurs="0"/>
                <xsd:element ref="ns2:LocManualTestRequired" minOccurs="0"/>
                <xsd:element ref="ns2:LocMarketGroupTiers2" minOccurs="0"/>
                <xsd:element ref="ns2:LocNewPublishedVersionLookup" minOccurs="0"/>
                <xsd:element ref="ns2:LocOverallHandbackStatusLookup" minOccurs="0"/>
                <xsd:element ref="ns2:LocOverallLocStatusLookup" minOccurs="0"/>
                <xsd:element ref="ns2:LocOverallPreviewStatusLookup" minOccurs="0"/>
                <xsd:element ref="ns2:LocOverallPublishStatusLookup" minOccurs="0"/>
                <xsd:element ref="ns2:IntlLocPriority" minOccurs="0"/>
                <xsd:element ref="ns2:LocProcessedForHandoffsLookup" minOccurs="0"/>
                <xsd:element ref="ns2:LocProcessedForMarketsLookup" minOccurs="0"/>
                <xsd:element ref="ns2:LocPublishedDependentAssetsLookup" minOccurs="0"/>
                <xsd:element ref="ns2:LocPublishedLinkedAssetsLookup" minOccurs="0"/>
                <xsd:element ref="ns2:LocRecommendedHandoff" minOccurs="0"/>
                <xsd:element ref="ns2:LocalizationTagsTaxHTField0" minOccurs="0"/>
                <xsd:element ref="ns2:MachineTranslated" minOccurs="0"/>
                <xsd:element ref="ns2:Manager" minOccurs="0"/>
                <xsd:element ref="ns2:Markets" minOccurs="0"/>
                <xsd:element ref="ns2:Milestone" minOccurs="0"/>
                <xsd:element ref="ns2:TPNamespace" minOccurs="0"/>
                <xsd:element ref="ns2:NumericId" minOccurs="0"/>
                <xsd:element ref="ns2:NumOfRatingsLookup" minOccurs="0"/>
                <xsd:element ref="ns2:OOCacheId" minOccurs="0"/>
                <xsd:element ref="ns2:OpenTemplate" minOccurs="0"/>
                <xsd:element ref="ns2:OriginAsset" minOccurs="0"/>
                <xsd:element ref="ns2:OriginalRelease" minOccurs="0"/>
                <xsd:element ref="ns2:OriginalSourceMarket" minOccurs="0"/>
                <xsd:element ref="ns2:OutputCachingOn" minOccurs="0"/>
                <xsd:element ref="ns2:ParentAssetId" minOccurs="0"/>
                <xsd:element ref="ns2:PlannedPubDate" minOccurs="0"/>
                <xsd:element ref="ns2:PolicheckWords" minOccurs="0"/>
                <xsd:element ref="ns2:BusinessGroup" minOccurs="0"/>
                <xsd:element ref="ns2:UAProjectedTotalWords" minOccurs="0"/>
                <xsd:element ref="ns2:Provider" minOccurs="0"/>
                <xsd:element ref="ns2:Providers" minOccurs="0"/>
                <xsd:element ref="ns2:PublishStatusLookup" minOccurs="0"/>
                <xsd:element ref="ns2:PublishTargets" minOccurs="0"/>
                <xsd:element ref="ns2:RecommendationsModifier" minOccurs="0"/>
                <xsd:element ref="ns2:ArtSampleDocs" minOccurs="0"/>
                <xsd:element ref="ns2:ScenarioTagsTaxHTField0" minOccurs="0"/>
                <xsd:element ref="ns2:ShowIn" minOccurs="0"/>
                <xsd:element ref="ns2:SourceTitle" minOccurs="0"/>
                <xsd:element ref="ns2:CSXSubmissionDate" minOccurs="0"/>
                <xsd:element ref="ns2:SubmitterId" minOccurs="0"/>
                <xsd:element ref="ns2:TaxCatchAll" minOccurs="0"/>
                <xsd:element ref="ns2:TaxCatchAllLabel" minOccurs="0"/>
                <xsd:element ref="ns2:TemplateStatus" minOccurs="0"/>
                <xsd:element ref="ns2:TemplateTemplateType" minOccurs="0"/>
                <xsd:element ref="ns2:ThumbnailAssetId" minOccurs="0"/>
                <xsd:element ref="ns2:TimesCloned" minOccurs="0"/>
                <xsd:element ref="ns2:TrustLevel" minOccurs="0"/>
                <xsd:element ref="ns2:UALocComments" minOccurs="0"/>
                <xsd:element ref="ns2:UALocRecommendation" minOccurs="0"/>
                <xsd:element ref="ns2:UANotes" minOccurs="0"/>
                <xsd:element ref="ns2:TPAppVersion" minOccurs="0"/>
                <xsd:element ref="ns2:VoteCount"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4873beb7-5857-4685-be1f-d57550cc96cc" elementFormDefault="qualified">
    <xsd:import namespace="http://schemas.microsoft.com/office/2006/documentManagement/types"/>
    <xsd:import namespace="http://schemas.microsoft.com/office/infopath/2007/PartnerControls"/>
    <xsd:element name="AcquiredFrom" ma:index="1" nillable="true" ma:displayName="Acquired From" ma:default="Internal MS" ma:internalName="AcquiredFrom" ma:readOnly="false">
      <xsd:simpleType>
        <xsd:restriction base="dms:Choice">
          <xsd:enumeration value="Internal MS"/>
          <xsd:enumeration value="Community"/>
          <xsd:enumeration value="MVP"/>
          <xsd:enumeration value="Publisher"/>
          <xsd:enumeration value="Partner"/>
          <xsd:enumeration value="None"/>
        </xsd:restriction>
      </xsd:simpleType>
    </xsd:element>
    <xsd:element name="UACurrentWords" ma:index="2" nillable="true" ma:displayName="Actual Word Count" ma:default="" ma:internalName="UACurrentWords" ma:readOnly="false">
      <xsd:simpleType>
        <xsd:restriction base="dms:Unknown"/>
      </xsd:simpleType>
    </xsd:element>
    <xsd:element name="TPApplication" ma:index="3" nillable="true" ma:displayName="Application to Open Template With" ma:default="" ma:internalName="TPApplication">
      <xsd:simpleType>
        <xsd:restriction base="dms:Text"/>
      </xsd:simpleType>
    </xsd:element>
    <xsd:element name="ApprovalLog" ma:index="4" nillable="true" ma:displayName="Approval Log" ma:default="" ma:hidden="true" ma:internalName="ApprovalLog" ma:readOnly="false">
      <xsd:simpleType>
        <xsd:restriction base="dms:Note"/>
      </xsd:simpleType>
    </xsd:element>
    <xsd:element name="ApprovalStatus" ma:index="5" nillable="true" ma:displayName="Approval Status" ma:default="InProgress" ma:internalName="ApprovalStatus" ma:readOnly="false">
      <xsd:simpleType>
        <xsd:restriction base="dms:Choice">
          <xsd:enumeration value="InProgress"/>
          <xsd:enumeration value="Rejected"/>
          <xsd:enumeration value="Questionable"/>
          <xsd:enumeration value="ApprovedAutomatic"/>
          <xsd:enumeration value="ApprovedManual"/>
          <xsd:enumeration value="On Hold"/>
          <xsd:enumeration value="Needs Review"/>
          <xsd:enumeration value="A Violation"/>
          <xsd:enumeration value="Unpublished Violation"/>
        </xsd:restriction>
      </xsd:simpleType>
    </xsd:element>
    <xsd:element name="AssetStart" ma:index="6" nillable="true" ma:displayName="Asset Begin Date" ma:default="[Today]" ma:internalName="AssetStart" ma:readOnly="false">
      <xsd:simpleType>
        <xsd:restriction base="dms:DateTime"/>
      </xsd:simpleType>
    </xsd:element>
    <xsd:element name="AssetExpire" ma:index="7" nillable="true" ma:displayName="Asset End Date" ma:default="2029-01-01T08:00:00Z" ma:format="DateTime" ma:internalName="AssetExpire" ma:readOnly="false">
      <xsd:simpleType>
        <xsd:restriction base="dms:DateTime"/>
      </xsd:simpleType>
    </xsd:element>
    <xsd:element name="AssetId" ma:index="8" nillable="true" ma:displayName="Asset ID" ma:default="" ma:indexed="true" ma:internalName="AssetId" ma:readOnly="false">
      <xsd:simpleType>
        <xsd:restriction base="dms:Text">
          <xsd:maxLength value="255"/>
        </xsd:restriction>
      </xsd:simpleType>
    </xsd:element>
    <xsd:element name="IsSearchable" ma:index="9" nillable="true" ma:displayName="Asset Searchable?" ma:default="true" ma:internalName="IsSearchable" ma:readOnly="false">
      <xsd:simpleType>
        <xsd:restriction base="dms:Boolean"/>
      </xsd:simpleType>
    </xsd:element>
    <xsd:element name="AssetType" ma:index="10" nillable="true" ma:displayName="Asset Type" ma:default="" ma:internalName="AssetType" ma:readOnly="false">
      <xsd:simpleType>
        <xsd:restriction base="dms:Unknown"/>
      </xsd:simpleType>
    </xsd:element>
    <xsd:element name="APAuthor" ma:index="11" nillable="true" ma:displayName="Author" ma:default="" ma:list="UserInfo" ma:internalName="APAuth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AverageRating" ma:index="12" nillable="true" ma:displayName="Average Rating" ma:internalName="AverageRating" ma:readOnly="false">
      <xsd:simpleType>
        <xsd:restriction base="dms:Text"/>
      </xsd:simpleType>
    </xsd:element>
    <xsd:element name="BlockPublish" ma:index="13" nillable="true" ma:displayName="Block from Publishing?" ma:default="" ma:internalName="BlockPublish" ma:readOnly="false">
      <xsd:simpleType>
        <xsd:restriction base="dms:Boolean"/>
      </xsd:simpleType>
    </xsd:element>
    <xsd:element name="BugNumber" ma:index="14" nillable="true" ma:displayName="Bug Number" ma:default="" ma:internalName="BugNumber" ma:readOnly="false">
      <xsd:simpleType>
        <xsd:restriction base="dms:Text"/>
      </xsd:simpleType>
    </xsd:element>
    <xsd:element name="CampaignTagsTaxHTField0" ma:index="16" nillable="true" ma:taxonomy="true" ma:internalName="CampaignTagsTaxHTField0" ma:taxonomyFieldName="CampaignTags" ma:displayName="Campaigns" ma:readOnly="false" ma:default="" ma:fieldId="{1df42cc3-2301-4f11-a52a-6ead923c29ed}" ma:taxonomyMulti="true" ma:sspId="8f79753a-75d3-41f5-8ca3-40b843941b4f" ma:termSetId="ca0e50d4-faa1-44ce-961e-bb1441c60e66" ma:anchorId="00000000-0000-0000-0000-000000000000" ma:open="false" ma:isKeyword="false">
      <xsd:complexType>
        <xsd:sequence>
          <xsd:element ref="pc:Terms" minOccurs="0" maxOccurs="1"/>
        </xsd:sequence>
      </xsd:complexType>
    </xsd:element>
    <xsd:element name="TPClientViewer" ma:index="17" nillable="true" ma:displayName="Client Viewer" ma:default="" ma:internalName="TPClientViewer">
      <xsd:simpleType>
        <xsd:restriction base="dms:Text"/>
      </xsd:simpleType>
    </xsd:element>
    <xsd:element name="ClipArtFilename" ma:index="18" nillable="true" ma:displayName="Clip Art Name" ma:default="" ma:internalName="ClipArtFilename" ma:readOnly="false">
      <xsd:simpleType>
        <xsd:restriction base="dms:Text"/>
      </xsd:simpleType>
    </xsd:element>
    <xsd:element name="TPCommandLine" ma:index="19" nillable="true" ma:displayName="Command Line" ma:default="" ma:internalName="TPCommandLine">
      <xsd:simpleType>
        <xsd:restriction base="dms:Text"/>
      </xsd:simpleType>
    </xsd:element>
    <xsd:element name="TPComponent" ma:index="20" nillable="true" ma:displayName="Component" ma:default="" ma:internalName="TPComponent">
      <xsd:simpleType>
        <xsd:restriction base="dms:Text"/>
      </xsd:simpleType>
    </xsd:element>
    <xsd:element name="ContentItem" ma:index="21" nillable="true" ma:displayName="Content Item" ma:default="" ma:hidden="true" ma:internalName="ContentItem" ma:readOnly="false">
      <xsd:simpleType>
        <xsd:restriction base="dms:Unknown"/>
      </xsd:simpleType>
    </xsd:element>
    <xsd:element name="CrawlForDependencies" ma:index="23" nillable="true" ma:displayName="Crawl for Dependencies?" ma:default="true" ma:internalName="CrawlForDependencies" ma:readOnly="false">
      <xsd:simpleType>
        <xsd:restriction base="dms:Boolean"/>
      </xsd:simpleType>
    </xsd:element>
    <xsd:element name="CSXHash" ma:index="26" nillable="true" ma:displayName="CSX Hash" ma:default="" ma:indexed="true" ma:internalName="CSXHash" ma:readOnly="false">
      <xsd:simpleType>
        <xsd:restriction base="dms:Text"/>
      </xsd:simpleType>
    </xsd:element>
    <xsd:element name="CSXSubmissionMarket" ma:index="27" nillable="true" ma:displayName="CSX Submission Market" ma:default="" ma:list="{2FBD1B11-2ACE-4FDC-B5A3-635D4ADF6F1B}" ma:internalName="CSXSubmissionMarket" ma:readOnly="false" ma:showField="MarketName" ma:web="4873beb7-5857-4685-be1f-d57550cc96cc">
      <xsd:simpleType>
        <xsd:restriction base="dms:Lookup"/>
      </xsd:simpleType>
    </xsd:element>
    <xsd:element name="CSXUpdate" ma:index="28" nillable="true" ma:displayName="CSX Updated?" ma:default="false" ma:internalName="CSXUpdate" ma:readOnly="false">
      <xsd:simpleType>
        <xsd:restriction base="dms:Boolean"/>
      </xsd:simpleType>
    </xsd:element>
    <xsd:element name="IntlLangReviewDate" ma:index="29" nillable="true" ma:displayName="Date to Complete Intl QA" ma:default="" ma:internalName="IntlLangReviewDate" ma:readOnly="false">
      <xsd:simpleType>
        <xsd:restriction base="dms:DateTime"/>
      </xsd:simpleType>
    </xsd:element>
    <xsd:element name="IsDeleted" ma:index="30" nillable="true" ma:displayName="Deleted?" ma:default="" ma:internalName="IsDeleted" ma:readOnly="false">
      <xsd:simpleType>
        <xsd:restriction base="dms:Boolean"/>
      </xsd:simpleType>
    </xsd:element>
    <xsd:element name="APDescription" ma:index="31" nillable="true" ma:displayName="Description" ma:default="" ma:internalName="APDescription" ma:readOnly="false">
      <xsd:simpleType>
        <xsd:restriction base="dms:Note"/>
      </xsd:simpleType>
    </xsd:element>
    <xsd:element name="DirectSourceMarket" ma:index="32" nillable="true" ma:displayName="Direct Source Market Group" ma:default="" ma:internalName="DirectSourceMarket" ma:readOnly="false">
      <xsd:simpleType>
        <xsd:restriction base="dms:Text"/>
      </xsd:simpleType>
    </xsd:element>
    <xsd:element name="Downloads" ma:index="33" nillable="true" ma:displayName="Downloads" ma:default="0" ma:hidden="true" ma:internalName="Downloads" ma:readOnly="false">
      <xsd:simpleType>
        <xsd:restriction base="dms:Unknown"/>
      </xsd:simpleType>
    </xsd:element>
    <xsd:element name="DSATActionTaken" ma:index="34" nillable="true" ma:displayName="DSAT Action Taken" ma:default="" ma:internalName="DSATActionTaken" ma:readOnly="false">
      <xsd:simpleType>
        <xsd:restriction base="dms:Choice">
          <xsd:enumeration value="Best Bets"/>
          <xsd:enumeration value="Expire"/>
          <xsd:enumeration value="Hide"/>
          <xsd:enumeration value="None"/>
        </xsd:restriction>
      </xsd:simpleType>
    </xsd:element>
    <xsd:element name="APEditor" ma:index="35" nillable="true" ma:displayName="Editor" ma:default="" ma:list="UserInfo" ma:internalName="APEditor" ma:readOnly="false">
      <xsd:complexType>
        <xsd:complexContent>
          <xsd:extension base="dms:User">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EditorialStatus" ma:index="36" nillable="true" ma:displayName="Editorial Status" ma:default="" ma:internalName="EditorialStatus" ma:readOnly="false">
      <xsd:simpleType>
        <xsd:restriction base="dms:Unknown"/>
      </xsd:simpleType>
    </xsd:element>
    <xsd:element name="EditorialTags" ma:index="37" nillable="true" ma:displayName="Editorial Tags" ma:default="" ma:internalName="EditorialTags">
      <xsd:simpleType>
        <xsd:restriction base="dms:Unknown"/>
      </xsd:simpleType>
    </xsd:element>
    <xsd:element name="TPExecutable" ma:index="38" nillable="true" ma:displayName="Executable" ma:default="" ma:internalName="TPExecutable">
      <xsd:simpleType>
        <xsd:restriction base="dms:Text"/>
      </xsd:simpleType>
    </xsd:element>
    <xsd:element name="FeatureTagsTaxHTField0" ma:index="40" nillable="true" ma:taxonomy="true" ma:internalName="FeatureTagsTaxHTField0" ma:taxonomyFieldName="FeatureTags" ma:displayName="Features" ma:readOnly="false" ma:default="" ma:fieldId="{7fc0d542-15c6-4882-a8e3-13bca44403fb}" ma:taxonomyMulti="true" ma:sspId="8f79753a-75d3-41f5-8ca3-40b843941b4f" ma:termSetId="f1ab6845-967d-4854-a0ba-4ec07f0f8113" ma:anchorId="00000000-0000-0000-0000-000000000000" ma:open="false" ma:isKeyword="false">
      <xsd:complexType>
        <xsd:sequence>
          <xsd:element ref="pc:Terms" minOccurs="0" maxOccurs="1"/>
        </xsd:sequence>
      </xsd:complexType>
    </xsd:element>
    <xsd:element name="TPFriendlyName" ma:index="41" nillable="true" ma:displayName="Friendly Name" ma:default="" ma:internalName="TPFriendlyName">
      <xsd:simpleType>
        <xsd:restriction base="dms:Text"/>
      </xsd:simpleType>
    </xsd:element>
    <xsd:element name="FriendlyTitle" ma:index="42" nillable="true" ma:displayName="Friendly Title" ma:default="" ma:description="Shorter title to be used when displaying search results" ma:internalName="FriendlyTitle" ma:readOnly="false">
      <xsd:simpleType>
        <xsd:restriction base="dms:Text"/>
      </xsd:simpleType>
    </xsd:element>
    <xsd:element name="PrimaryImageGen" ma:index="43" nillable="true" ma:displayName="Generate Images?" ma:default="true" ma:internalName="PrimaryImageGen">
      <xsd:simpleType>
        <xsd:restriction base="dms:Boolean"/>
      </xsd:simpleType>
    </xsd:element>
    <xsd:element name="HandoffToMSDN" ma:index="44" nillable="true" ma:displayName="Handoff To MSDN Date" ma:default="" ma:internalName="HandoffToMSDN" ma:readOnly="false">
      <xsd:simpleType>
        <xsd:restriction base="dms:DateTime"/>
      </xsd:simpleType>
    </xsd:element>
    <xsd:element name="InProjectListLookup" ma:index="45" nillable="true" ma:displayName="InProjectListLookup" ma:list="{9E343742-310B-4684-A24C-1D137CB4B230}" ma:internalName="InProjectListLookup" ma:readOnly="true" ma:showField="InProjectLis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InstallLocation" ma:index="46" nillable="true" ma:displayName="Install Location" ma:default="" ma:internalName="TPInstallLocation">
      <xsd:simpleType>
        <xsd:restriction base="dms:Text"/>
      </xsd:simpleType>
    </xsd:element>
    <xsd:element name="InternalTagsTaxHTField0" ma:index="48" nillable="true" ma:taxonomy="true" ma:internalName="InternalTagsTaxHTField0" ma:taxonomyFieldName="InternalTags" ma:displayName="Internal Tags" ma:readOnly="false" ma:default="" ma:fieldId="{1490b8a4-2706-41ec-b5e3-73176dccf34e}" ma:taxonomyMulti="true" ma:sspId="8f79753a-75d3-41f5-8ca3-40b843941b4f" ma:termSetId="82b6639e-f7fc-4c18-ad2d-003a6e707765" ma:anchorId="00000000-0000-0000-0000-000000000000" ma:open="false" ma:isKeyword="false">
      <xsd:complexType>
        <xsd:sequence>
          <xsd:element ref="pc:Terms" minOccurs="0" maxOccurs="1"/>
        </xsd:sequence>
      </xsd:complexType>
    </xsd:element>
    <xsd:element name="IntlLangReview" ma:index="49" nillable="true" ma:displayName="Intl Lang QA Review Required?" ma:default="" ma:internalName="IntlLangReview" ma:readOnly="false">
      <xsd:simpleType>
        <xsd:restriction base="dms:Boolean"/>
      </xsd:simpleType>
    </xsd:element>
    <xsd:element name="IntlLangReviewer" ma:index="50" nillable="true" ma:displayName="Intl Lang QA Reviewer" ma:default="" ma:internalName="IntlLangReviewer" ma:readOnly="false">
      <xsd:simpleType>
        <xsd:restriction base="dms:Text"/>
      </xsd:simpleType>
    </xsd:element>
    <xsd:element name="MarketSpecific" ma:index="51" nillable="true" ma:displayName="Is Market Specific?" ma:default="" ma:internalName="MarketSpecific" ma:readOnly="false">
      <xsd:simpleType>
        <xsd:restriction base="dms:Boolean"/>
      </xsd:simpleType>
    </xsd:element>
    <xsd:element name="LastCompleteVersionLookup" ma:index="52" nillable="true" ma:displayName="Last Complete Version Lookup" ma:default="" ma:list="{9E343742-310B-4684-A24C-1D137CB4B230}" ma:internalName="LastCompleteVersionLookup" ma:readOnly="true" ma:showField="LastComplete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HandOff" ma:index="53" nillable="true" ma:displayName="Last Hand-off" ma:default="" ma:internalName="LastHandOff" ma:readOnly="false">
      <xsd:simpleType>
        <xsd:restriction base="dms:DateTime"/>
      </xsd:simpleType>
    </xsd:element>
    <xsd:element name="LastModifiedDateTime" ma:index="54" nillable="true" ma:displayName="Last Modified Date" ma:default="" ma:internalName="LastModifiedDateTime" ma:readOnly="false">
      <xsd:simpleType>
        <xsd:restriction base="dms:DateTime"/>
      </xsd:simpleType>
    </xsd:element>
    <xsd:element name="LastPreviewErrorLookup" ma:index="55" nillable="true" ma:displayName="Last Preview Attempt Error" ma:default="" ma:list="{9E343742-310B-4684-A24C-1D137CB4B230}" ma:internalName="LastPreviewErrorLookup" ma:readOnly="true" ma:showField="LastPreview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ResultLookup" ma:index="56" nillable="true" ma:displayName="Last Preview Attempt Result" ma:default="" ma:list="{9E343742-310B-4684-A24C-1D137CB4B230}" ma:internalName="LastPreviewResultLookup" ma:readOnly="true" ma:showField="LastPreview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AttemptDateLookup" ma:index="57" nillable="true" ma:displayName="Last Preview Attempted On" ma:default="" ma:list="{9E343742-310B-4684-A24C-1D137CB4B230}" ma:internalName="LastPreviewAttemptDateLookup" ma:readOnly="true" ma:showField="LastPreview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edByLookup" ma:index="58" nillable="true" ma:displayName="Last Previewed By" ma:default="" ma:list="{9E343742-310B-4684-A24C-1D137CB4B230}" ma:internalName="LastPreviewedByLookup" ma:readOnly="true" ma:showField="LastPreview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TimeLookup" ma:index="59" nillable="true" ma:displayName="Last Previewed Date" ma:default="" ma:list="{9E343742-310B-4684-A24C-1D137CB4B230}" ma:internalName="LastPreviewTimeLookup" ma:readOnly="true" ma:showField="LastPreview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reviewVersionLookup" ma:index="60" nillable="true" ma:displayName="Last Previewed Version" ma:default="" ma:list="{9E343742-310B-4684-A24C-1D137CB4B230}" ma:internalName="LastPreviewVersionLookup" ma:readOnly="true" ma:showField="LastPreview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rrorLookup" ma:index="61" nillable="true" ma:displayName="Last Publish Attempt Error" ma:default="" ma:list="{9E343742-310B-4684-A24C-1D137CB4B230}" ma:internalName="LastPublishErrorLookup" ma:readOnly="true" ma:showField="LastPublishError"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ResultLookup" ma:index="62" nillable="true" ma:displayName="Last Publish Attempt Result" ma:default="" ma:list="{9E343742-310B-4684-A24C-1D137CB4B230}" ma:internalName="LastPublishResultLookup" ma:readOnly="true" ma:showField="LastPublishResult"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AttemptDateLookup" ma:index="63" nillable="true" ma:displayName="Last Publish Attempted On" ma:default="" ma:list="{9E343742-310B-4684-A24C-1D137CB4B230}" ma:internalName="LastPublishAttemptDateLookup" ma:readOnly="true" ma:showField="LastPublishAttemptDat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edByLookup" ma:index="64" nillable="true" ma:displayName="Last Published By" ma:default="" ma:list="{9E343742-310B-4684-A24C-1D137CB4B230}" ma:internalName="LastPublishedByLookup" ma:readOnly="true" ma:showField="LastPublishedBy"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TimeLookup" ma:index="65" nillable="true" ma:displayName="Last Published Date" ma:default="" ma:list="{9E343742-310B-4684-A24C-1D137CB4B230}" ma:internalName="LastPublishTimeLookup" ma:readOnly="true" ma:showField="LastPublishTi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LastPublishVersionLookup" ma:index="66" nillable="true" ma:displayName="Last Published Version" ma:default="" ma:list="{9E343742-310B-4684-A24C-1D137CB4B230}" ma:internalName="LastPublishVersionLookup" ma:readOnly="true" ma:showField="LastPublishVersion"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PLaunchHelpLinkType" ma:index="67" nillable="true" ma:displayName="Launch Help Link Type" ma:default="Template" ma:internalName="TPLaunchHelpLinkType">
      <xsd:simpleType>
        <xsd:restriction base="dms:Choice">
          <xsd:enumeration value="Template"/>
          <xsd:enumeration value="Training"/>
          <xsd:enumeration value="URL"/>
          <xsd:enumeration value="None"/>
        </xsd:restriction>
      </xsd:simpleType>
    </xsd:element>
    <xsd:element name="LegacyData" ma:index="68" nillable="true" ma:displayName="Legacy Data" ma:default="" ma:internalName="LegacyData" ma:readOnly="false">
      <xsd:simpleType>
        <xsd:restriction base="dms:Note"/>
      </xsd:simpleType>
    </xsd:element>
    <xsd:element name="TPLaunchHelpLink" ma:index="69" nillable="true" ma:displayName="Link to Launch Help Topic" ma:default="" ma:internalName="TPLaunchHelpLink">
      <xsd:simpleType>
        <xsd:restriction base="dms:Text"/>
      </xsd:simpleType>
    </xsd:element>
    <xsd:element name="LocComments" ma:index="70" nillable="true" ma:displayName="Loc Approval Comments" ma:default="" ma:internalName="LocComments" ma:readOnly="false">
      <xsd:simpleType>
        <xsd:restriction base="dms:Note"/>
      </xsd:simpleType>
    </xsd:element>
    <xsd:element name="LocLastLocAttemptVersionLookup" ma:index="71" nillable="true" ma:displayName="Loc Last Loc Attempt Version" ma:default="" ma:list="{7DD1DCEC-E449-43D3-891F-7DC62F62AD21}" ma:internalName="LocLastLocAttemptVersionLookup" ma:readOnly="false" ma:showField="LastLocAttemptVersion" ma:web="4873beb7-5857-4685-be1f-d57550cc96cc">
      <xsd:simpleType>
        <xsd:restriction base="dms:Lookup"/>
      </xsd:simpleType>
    </xsd:element>
    <xsd:element name="LocLastLocAttemptVersionTypeLookup" ma:index="72" nillable="true" ma:displayName="Loc Last Loc Attempt Version Type" ma:default="" ma:list="{7DD1DCEC-E449-43D3-891F-7DC62F62AD21}" ma:internalName="LocLastLocAttemptVersionTypeLookup" ma:readOnly="true" ma:showField="LastLocAttemptVersionType" ma:web="4873beb7-5857-4685-be1f-d57550cc96cc">
      <xsd:simpleType>
        <xsd:restriction base="dms:Lookup"/>
      </xsd:simpleType>
    </xsd:element>
    <xsd:element name="LocManualTestRequired" ma:index="73" nillable="true" ma:displayName="Loc Manual Test Required" ma:default="" ma:internalName="LocManualTestRequired" ma:readOnly="false">
      <xsd:simpleType>
        <xsd:restriction base="dms:Boolean"/>
      </xsd:simpleType>
    </xsd:element>
    <xsd:element name="LocMarketGroupTiers2" ma:index="74" nillable="true" ma:displayName="Loc Market Group Tiers" ma:internalName="LocMarketGroupTiers2" ma:readOnly="false">
      <xsd:simpleType>
        <xsd:restriction base="dms:Unknown"/>
      </xsd:simpleType>
    </xsd:element>
    <xsd:element name="LocNewPublishedVersionLookup" ma:index="75" nillable="true" ma:displayName="Loc New Published Version Lookup" ma:default="" ma:list="{7DD1DCEC-E449-43D3-891F-7DC62F62AD21}" ma:internalName="LocNewPublishedVersionLookup" ma:readOnly="true" ma:showField="NewPublishedVersion" ma:web="4873beb7-5857-4685-be1f-d57550cc96cc">
      <xsd:simpleType>
        <xsd:restriction base="dms:Lookup"/>
      </xsd:simpleType>
    </xsd:element>
    <xsd:element name="LocOverallHandbackStatusLookup" ma:index="76" nillable="true" ma:displayName="Loc Overall Handback Status" ma:default="" ma:list="{7DD1DCEC-E449-43D3-891F-7DC62F62AD21}" ma:internalName="LocOverallHandbackStatusLookup" ma:readOnly="true" ma:showField="OverallHandbackStatus" ma:web="4873beb7-5857-4685-be1f-d57550cc96cc">
      <xsd:simpleType>
        <xsd:restriction base="dms:Lookup"/>
      </xsd:simpleType>
    </xsd:element>
    <xsd:element name="LocOverallLocStatusLookup" ma:index="77" nillable="true" ma:displayName="Loc Overall Localize Status" ma:default="" ma:list="{7DD1DCEC-E449-43D3-891F-7DC62F62AD21}" ma:internalName="LocOverallLocStatusLookup" ma:readOnly="true" ma:showField="OverallLocStatus" ma:web="4873beb7-5857-4685-be1f-d57550cc96cc">
      <xsd:simpleType>
        <xsd:restriction base="dms:Lookup"/>
      </xsd:simpleType>
    </xsd:element>
    <xsd:element name="LocOverallPreviewStatusLookup" ma:index="78" nillable="true" ma:displayName="Loc Overall Preview Status" ma:default="" ma:list="{7DD1DCEC-E449-43D3-891F-7DC62F62AD21}" ma:internalName="LocOverallPreviewStatusLookup" ma:readOnly="true" ma:showField="OverallPreviewStatus" ma:web="4873beb7-5857-4685-be1f-d57550cc96cc">
      <xsd:simpleType>
        <xsd:restriction base="dms:Lookup"/>
      </xsd:simpleType>
    </xsd:element>
    <xsd:element name="LocOverallPublishStatusLookup" ma:index="79" nillable="true" ma:displayName="Loc Overall Publish Status" ma:default="" ma:list="{7DD1DCEC-E449-43D3-891F-7DC62F62AD21}" ma:internalName="LocOverallPublishStatusLookup" ma:readOnly="true" ma:showField="OverallPublishStatus" ma:web="4873beb7-5857-4685-be1f-d57550cc96cc">
      <xsd:simpleType>
        <xsd:restriction base="dms:Lookup"/>
      </xsd:simpleType>
    </xsd:element>
    <xsd:element name="IntlLocPriority" ma:index="80" nillable="true" ma:displayName="Loc Priority" ma:default="" ma:internalName="IntlLocPriority" ma:readOnly="false">
      <xsd:simpleType>
        <xsd:restriction base="dms:Unknown"/>
      </xsd:simpleType>
    </xsd:element>
    <xsd:element name="LocProcessedForHandoffsLookup" ma:index="81" nillable="true" ma:displayName="Loc Processed For Handoffs" ma:default="" ma:list="{7DD1DCEC-E449-43D3-891F-7DC62F62AD21}" ma:internalName="LocProcessedForHandoffsLookup" ma:readOnly="true" ma:showField="ProcessedForHandoffs" ma:web="4873beb7-5857-4685-be1f-d57550cc96cc">
      <xsd:simpleType>
        <xsd:restriction base="dms:Lookup"/>
      </xsd:simpleType>
    </xsd:element>
    <xsd:element name="LocProcessedForMarketsLookup" ma:index="82" nillable="true" ma:displayName="Loc Processed For Markets" ma:default="" ma:list="{7DD1DCEC-E449-43D3-891F-7DC62F62AD21}" ma:internalName="LocProcessedForMarketsLookup" ma:readOnly="true" ma:showField="ProcessedForMarkets" ma:web="4873beb7-5857-4685-be1f-d57550cc96cc">
      <xsd:simpleType>
        <xsd:restriction base="dms:Lookup"/>
      </xsd:simpleType>
    </xsd:element>
    <xsd:element name="LocPublishedDependentAssetsLookup" ma:index="83" nillable="true" ma:displayName="Loc Published Dependent Assets" ma:default="" ma:list="{7DD1DCEC-E449-43D3-891F-7DC62F62AD21}" ma:internalName="LocPublishedDependentAssetsLookup" ma:readOnly="true" ma:showField="PublishedDependentAssets" ma:web="4873beb7-5857-4685-be1f-d57550cc96cc">
      <xsd:simpleType>
        <xsd:restriction base="dms:Lookup"/>
      </xsd:simpleType>
    </xsd:element>
    <xsd:element name="LocPublishedLinkedAssetsLookup" ma:index="84" nillable="true" ma:displayName="Loc Published Linked Assets" ma:default="" ma:list="{7DD1DCEC-E449-43D3-891F-7DC62F62AD21}" ma:internalName="LocPublishedLinkedAssetsLookup" ma:readOnly="true" ma:showField="PublishedLinkedAssets" ma:web="4873beb7-5857-4685-be1f-d57550cc96cc">
      <xsd:simpleType>
        <xsd:restriction base="dms:Lookup"/>
      </xsd:simpleType>
    </xsd:element>
    <xsd:element name="LocRecommendedHandoff" ma:index="85" nillable="true" ma:displayName="Loc Recommended Handoff" ma:default="" ma:indexed="true" ma:internalName="LocRecommendedHandoff" ma:readOnly="false">
      <xsd:simpleType>
        <xsd:restriction base="dms:Text"/>
      </xsd:simpleType>
    </xsd:element>
    <xsd:element name="LocalizationTagsTaxHTField0" ma:index="87" nillable="true" ma:taxonomy="true" ma:internalName="LocalizationTagsTaxHTField0" ma:taxonomyFieldName="LocalizationTags" ma:displayName="Localization Tags" ma:readOnly="false" ma:default="" ma:fieldId="{00f02cb3-2c7c-424a-9c61-10e9b6878429}" ma:taxonomyMulti="true" ma:sspId="8f79753a-75d3-41f5-8ca3-40b843941b4f" ma:termSetId="5b7703a5-8e8b-4b58-8b31-1cea35331da3" ma:anchorId="00000000-0000-0000-0000-000000000000" ma:open="false" ma:isKeyword="false">
      <xsd:complexType>
        <xsd:sequence>
          <xsd:element ref="pc:Terms" minOccurs="0" maxOccurs="1"/>
        </xsd:sequence>
      </xsd:complexType>
    </xsd:element>
    <xsd:element name="MachineTranslated" ma:index="88" nillable="true" ma:displayName="Machine Translated" ma:default="" ma:internalName="MachineTranslated" ma:readOnly="false">
      <xsd:simpleType>
        <xsd:restriction base="dms:Boolean"/>
      </xsd:simpleType>
    </xsd:element>
    <xsd:element name="Manager" ma:index="89" nillable="true" ma:displayName="Manager" ma:hidden="true" ma:internalName="Manager" ma:readOnly="false">
      <xsd:simpleType>
        <xsd:restriction base="dms:Text"/>
      </xsd:simpleType>
    </xsd:element>
    <xsd:element name="Markets" ma:index="90" nillable="true" ma:displayName="Markets" ma:default="" ma:description="Leave blank to show in all markets" ma:list="{2FBD1B11-2ACE-4FDC-B5A3-635D4ADF6F1B}" ma:internalName="Markets" ma:readOnly="false" ma:showField="MarketName"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Milestone" ma:index="91" nillable="true" ma:displayName="Milestone" ma:default="" ma:internalName="Milestone" ma:readOnly="false">
      <xsd:simpleType>
        <xsd:restriction base="dms:Unknown"/>
      </xsd:simpleType>
    </xsd:element>
    <xsd:element name="TPNamespace" ma:index="94" nillable="true" ma:displayName="Namespace" ma:default="" ma:internalName="TPNamespace">
      <xsd:simpleType>
        <xsd:restriction base="dms:Text"/>
      </xsd:simpleType>
    </xsd:element>
    <xsd:element name="NumericId" ma:index="95" nillable="true" ma:displayName="Numeric ID" ma:default="" ma:indexed="true" ma:internalName="NumericId" ma:readOnly="false">
      <xsd:simpleType>
        <xsd:restriction base="dms:Number"/>
      </xsd:simpleType>
    </xsd:element>
    <xsd:element name="NumOfRatingsLookup" ma:index="96" nillable="true" ma:displayName="NumOfRatings" ma:default="" ma:list="{9E343742-310B-4684-A24C-1D137CB4B230}" ma:internalName="NumOfRatingsLookup" ma:readOnly="true" ma:showField="NumOfRating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OOCacheId" ma:index="97" nillable="true" ma:displayName="OOCacheId" ma:internalName="OOCacheId" ma:readOnly="false">
      <xsd:simpleType>
        <xsd:restriction base="dms:Text"/>
      </xsd:simpleType>
    </xsd:element>
    <xsd:element name="OpenTemplate" ma:index="98" nillable="true" ma:displayName="Open Template" ma:default="true" ma:internalName="OpenTemplate">
      <xsd:simpleType>
        <xsd:restriction base="dms:Boolean"/>
      </xsd:simpleType>
    </xsd:element>
    <xsd:element name="OriginAsset" ma:index="99" nillable="true" ma:displayName="Origin Asset" ma:default="" ma:internalName="OriginAsset" ma:readOnly="false">
      <xsd:simpleType>
        <xsd:restriction base="dms:Text"/>
      </xsd:simpleType>
    </xsd:element>
    <xsd:element name="OriginalRelease" ma:index="100" nillable="true" ma:displayName="Original Release" ma:default="15" ma:internalName="OriginalRelease" ma:readOnly="false">
      <xsd:simpleType>
        <xsd:restriction base="dms:Choice">
          <xsd:enumeration value="14"/>
          <xsd:enumeration value="15"/>
          <xsd:enumeration value="16"/>
        </xsd:restriction>
      </xsd:simpleType>
    </xsd:element>
    <xsd:element name="OriginalSourceMarket" ma:index="101" nillable="true" ma:displayName="Original Source Market Group" ma:default="" ma:internalName="OriginalSourceMarket" ma:readOnly="false">
      <xsd:simpleType>
        <xsd:restriction base="dms:Text"/>
      </xsd:simpleType>
    </xsd:element>
    <xsd:element name="OutputCachingOn" ma:index="102" nillable="true" ma:displayName="Output Caching" ma:default="true" ma:hidden="true" ma:internalName="OutputCachingOn" ma:readOnly="false">
      <xsd:simpleType>
        <xsd:restriction base="dms:Boolean"/>
      </xsd:simpleType>
    </xsd:element>
    <xsd:element name="ParentAssetId" ma:index="103" nillable="true" ma:displayName="Parent Asset Id" ma:default="" ma:internalName="ParentAssetId" ma:readOnly="false">
      <xsd:simpleType>
        <xsd:restriction base="dms:Text"/>
      </xsd:simpleType>
    </xsd:element>
    <xsd:element name="PlannedPubDate" ma:index="104" nillable="true" ma:displayName="Planned Publish Date" ma:default="" ma:indexed="true" ma:internalName="PlannedPubDate" ma:readOnly="false">
      <xsd:simpleType>
        <xsd:restriction base="dms:DateTime"/>
      </xsd:simpleType>
    </xsd:element>
    <xsd:element name="PolicheckWords" ma:index="105" nillable="true" ma:displayName="Policheck Words" ma:default="" ma:internalName="PolicheckWords" ma:readOnly="false">
      <xsd:simpleType>
        <xsd:restriction base="dms:Text"/>
      </xsd:simpleType>
    </xsd:element>
    <xsd:element name="BusinessGroup" ma:index="106" nillable="true" ma:displayName="Product Division Owner" ma:default="" ma:internalName="BusinessGroup" ma:readOnly="false">
      <xsd:simpleType>
        <xsd:restriction base="dms:Unknown"/>
      </xsd:simpleType>
    </xsd:element>
    <xsd:element name="UAProjectedTotalWords" ma:index="107" nillable="true" ma:displayName="Projected Word Count" ma:default="" ma:internalName="UAProjectedTotalWords" ma:readOnly="false">
      <xsd:simpleType>
        <xsd:restriction base="dms:Unknown"/>
      </xsd:simpleType>
    </xsd:element>
    <xsd:element name="Provider" ma:index="108" nillable="true" ma:displayName="Provider" ma:default="" ma:internalName="Provider" ma:readOnly="false">
      <xsd:simpleType>
        <xsd:restriction base="dms:Unknown"/>
      </xsd:simpleType>
    </xsd:element>
    <xsd:element name="Providers" ma:index="109" nillable="true" ma:displayName="Providers" ma:default="" ma:internalName="Providers">
      <xsd:simpleType>
        <xsd:restriction base="dms:Unknown"/>
      </xsd:simpleType>
    </xsd:element>
    <xsd:element name="PublishStatusLookup" ma:index="110" nillable="true" ma:displayName="Publish Status" ma:default="" ma:list="{9E343742-310B-4684-A24C-1D137CB4B230}" ma:internalName="PublishStatusLookup" ma:readOnly="false" ma:showField="PublishStatus"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PublishTargets" ma:index="111" nillable="true" ma:displayName="Publish Target" ma:default="OfficeOnlineVNext" ma:internalName="PublishTargets" ma:readOnly="false">
      <xsd:simpleType>
        <xsd:restriction base="dms:Unknown"/>
      </xsd:simpleType>
    </xsd:element>
    <xsd:element name="RecommendationsModifier" ma:index="112" nillable="true" ma:displayName="Recommendations Modifier" ma:default="" ma:internalName="RecommendationsModifier" ma:readOnly="false">
      <xsd:simpleType>
        <xsd:restriction base="dms:Number"/>
      </xsd:simpleType>
    </xsd:element>
    <xsd:element name="ArtSampleDocs" ma:index="113" nillable="true" ma:displayName="Sample Docs" ma:default="" ma:hidden="true" ma:internalName="ArtSampleDocs" ma:readOnly="false">
      <xsd:simpleType>
        <xsd:restriction base="dms:Text"/>
      </xsd:simpleType>
    </xsd:element>
    <xsd:element name="ScenarioTagsTaxHTField0" ma:index="115" nillable="true" ma:taxonomy="true" ma:internalName="ScenarioTagsTaxHTField0" ma:taxonomyFieldName="ScenarioTags" ma:displayName="Scenarios" ma:readOnly="false" ma:default="" ma:fieldId="{93aef74d-6c78-4815-8310-51477dceeccc}" ma:taxonomyMulti="true" ma:sspId="8f79753a-75d3-41f5-8ca3-40b843941b4f" ma:termSetId="4b7d5f16-e2f2-4fc0-bab3-6e8b931e57d6" ma:anchorId="00000000-0000-0000-0000-000000000000" ma:open="false" ma:isKeyword="false">
      <xsd:complexType>
        <xsd:sequence>
          <xsd:element ref="pc:Terms" minOccurs="0" maxOccurs="1"/>
        </xsd:sequence>
      </xsd:complexType>
    </xsd:element>
    <xsd:element name="ShowIn" ma:index="117" nillable="true" ma:displayName="Show In" ma:default="Show everywhere" ma:internalName="ShowIn" ma:readOnly="false">
      <xsd:simpleType>
        <xsd:restriction base="dms:Choice">
          <xsd:enumeration value="Hide on web"/>
          <xsd:enumeration value="On Web no search"/>
          <xsd:enumeration value="Show everywhere"/>
          <xsd:enumeration value="Special use only"/>
        </xsd:restriction>
      </xsd:simpleType>
    </xsd:element>
    <xsd:element name="SourceTitle" ma:index="118" nillable="true" ma:displayName="Source Title" ma:default="" ma:indexed="true" ma:internalName="SourceTitle" ma:readOnly="false">
      <xsd:simpleType>
        <xsd:restriction base="dms:Text"/>
      </xsd:simpleType>
    </xsd:element>
    <xsd:element name="CSXSubmissionDate" ma:index="119" nillable="true" ma:displayName="Submission Date" ma:default="" ma:internalName="CSXSubmissionDate" ma:readOnly="false">
      <xsd:simpleType>
        <xsd:restriction base="dms:DateTime"/>
      </xsd:simpleType>
    </xsd:element>
    <xsd:element name="SubmitterId" ma:index="120" nillable="true" ma:displayName="Submitter ID" ma:default="" ma:internalName="SubmitterId" ma:readOnly="false">
      <xsd:simpleType>
        <xsd:restriction base="dms:Text"/>
      </xsd:simpleType>
    </xsd:element>
    <xsd:element name="TaxCatchAll" ma:index="121" nillable="true" ma:displayName="Taxonomy Catch All Column" ma:hidden="true" ma:list="{530f955b-6704-4601-bd83-f81d87f1e440}" ma:internalName="TaxCatchAll" ma:showField="CatchAllData"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axCatchAllLabel" ma:index="122" nillable="true" ma:displayName="Taxonomy Catch All Column1" ma:hidden="true" ma:list="{530f955b-6704-4601-bd83-f81d87f1e440}" ma:internalName="TaxCatchAllLabel" ma:readOnly="true" ma:showField="CatchAllDataLabel" ma:web="4873beb7-5857-4685-be1f-d57550cc96cc">
      <xsd:complexType>
        <xsd:complexContent>
          <xsd:extension base="dms:MultiChoiceLookup">
            <xsd:sequence>
              <xsd:element name="Value" type="dms:Lookup" maxOccurs="unbounded" minOccurs="0" nillable="true"/>
            </xsd:sequence>
          </xsd:extension>
        </xsd:complexContent>
      </xsd:complexType>
    </xsd:element>
    <xsd:element name="TemplateStatus" ma:index="123" nillable="true" ma:displayName="Template Status" ma:default="" ma:internalName="TemplateStatus">
      <xsd:simpleType>
        <xsd:restriction base="dms:Unknown"/>
      </xsd:simpleType>
    </xsd:element>
    <xsd:element name="TemplateTemplateType" ma:index="124" nillable="true" ma:displayName="Template Type" ma:default="" ma:internalName="TemplateTemplateType">
      <xsd:simpleType>
        <xsd:restriction base="dms:Unknown"/>
      </xsd:simpleType>
    </xsd:element>
    <xsd:element name="ThumbnailAssetId" ma:index="125" nillable="true" ma:displayName="Thumbnail Image Asset" ma:default="" ma:internalName="ThumbnailAssetId" ma:readOnly="false">
      <xsd:simpleType>
        <xsd:restriction base="dms:Text"/>
      </xsd:simpleType>
    </xsd:element>
    <xsd:element name="TimesCloned" ma:index="126" nillable="true" ma:displayName="Times Cloned" ma:default="" ma:internalName="TimesCloned" ma:readOnly="false">
      <xsd:simpleType>
        <xsd:restriction base="dms:Number"/>
      </xsd:simpleType>
    </xsd:element>
    <xsd:element name="TrustLevel" ma:index="128" nillable="true" ma:displayName="Trust Level" ma:default="1 Microsoft Managed Content" ma:internalName="TrustLevel" ma:readOnly="false">
      <xsd:simpleType>
        <xsd:restriction base="dms:Unknown"/>
      </xsd:simpleType>
    </xsd:element>
    <xsd:element name="UALocComments" ma:index="129" nillable="true" ma:displayName="UA Loc Comments" ma:default="" ma:internalName="UALocComments" ma:readOnly="false">
      <xsd:simpleType>
        <xsd:restriction base="dms:Note"/>
      </xsd:simpleType>
    </xsd:element>
    <xsd:element name="UALocRecommendation" ma:index="130" nillable="true" ma:displayName="UA Loc Recommendation" ma:default="Localize" ma:internalName="UALocRecommendation" ma:readOnly="false">
      <xsd:simpleType>
        <xsd:restriction base="dms:Choice">
          <xsd:enumeration value="Localize"/>
          <xsd:enumeration value="Never Localize"/>
          <xsd:enumeration value="Priority Localize"/>
        </xsd:restriction>
      </xsd:simpleType>
    </xsd:element>
    <xsd:element name="UANotes" ma:index="131" nillable="true" ma:displayName="UA Notes" ma:default="" ma:internalName="UANotes" ma:readOnly="false">
      <xsd:simpleType>
        <xsd:restriction base="dms:Note"/>
      </xsd:simpleType>
    </xsd:element>
    <xsd:element name="TPAppVersion" ma:index="132" nillable="true" ma:displayName="Version" ma:default="" ma:internalName="TPAppVersion">
      <xsd:simpleType>
        <xsd:restriction base="dms:Text"/>
      </xsd:simpleType>
    </xsd:element>
    <xsd:element name="VoteCount" ma:index="133" nillable="true" ma:displayName="Vote Count" ma:default="" ma:internalName="VoteCount" ma:readOnly="false">
      <xsd:simpleType>
        <xsd:restriction base="dms:Unknow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22" ma:displayName="Content Type"/>
        <xsd:element ref="dc:title" minOccurs="0" maxOccurs="1" ma:index="127"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APDescription xmlns="4873beb7-5857-4685-be1f-d57550cc96cc" xsi:nil="true"/>
    <AssetExpire xmlns="4873beb7-5857-4685-be1f-d57550cc96cc">2029-01-01T08:00:00+00:00</AssetExpire>
    <CampaignTagsTaxHTField0 xmlns="4873beb7-5857-4685-be1f-d57550cc96cc">
      <Terms xmlns="http://schemas.microsoft.com/office/infopath/2007/PartnerControls"/>
    </CampaignTagsTaxHTField0>
    <IntlLangReviewDate xmlns="4873beb7-5857-4685-be1f-d57550cc96cc" xsi:nil="true"/>
    <TPFriendlyName xmlns="4873beb7-5857-4685-be1f-d57550cc96cc" xsi:nil="true"/>
    <IntlLangReview xmlns="4873beb7-5857-4685-be1f-d57550cc96cc">false</IntlLangReview>
    <LocLastLocAttemptVersionLookup xmlns="4873beb7-5857-4685-be1f-d57550cc96cc">855024</LocLastLocAttemptVersionLookup>
    <PolicheckWords xmlns="4873beb7-5857-4685-be1f-d57550cc96cc" xsi:nil="true"/>
    <SubmitterId xmlns="4873beb7-5857-4685-be1f-d57550cc96cc" xsi:nil="true"/>
    <AcquiredFrom xmlns="4873beb7-5857-4685-be1f-d57550cc96cc">Internal MS</AcquiredFrom>
    <EditorialStatus xmlns="4873beb7-5857-4685-be1f-d57550cc96cc">Complete</EditorialStatus>
    <Markets xmlns="4873beb7-5857-4685-be1f-d57550cc96cc"/>
    <OriginAsset xmlns="4873beb7-5857-4685-be1f-d57550cc96cc" xsi:nil="true"/>
    <AssetStart xmlns="4873beb7-5857-4685-be1f-d57550cc96cc">2012-08-31T08:50:00+00:00</AssetStart>
    <FriendlyTitle xmlns="4873beb7-5857-4685-be1f-d57550cc96cc" xsi:nil="true"/>
    <MarketSpecific xmlns="4873beb7-5857-4685-be1f-d57550cc96cc">false</MarketSpecific>
    <TPNamespace xmlns="4873beb7-5857-4685-be1f-d57550cc96cc" xsi:nil="true"/>
    <PublishStatusLookup xmlns="4873beb7-5857-4685-be1f-d57550cc96cc">
      <Value>1616423</Value>
    </PublishStatusLookup>
    <APAuthor xmlns="4873beb7-5857-4685-be1f-d57550cc96cc">
      <UserInfo>
        <DisplayName>REDMOND\kristaa</DisplayName>
        <AccountId>136</AccountId>
        <AccountType/>
      </UserInfo>
    </APAuthor>
    <TPCommandLine xmlns="4873beb7-5857-4685-be1f-d57550cc96cc" xsi:nil="true"/>
    <IntlLangReviewer xmlns="4873beb7-5857-4685-be1f-d57550cc96cc" xsi:nil="true"/>
    <OpenTemplate xmlns="4873beb7-5857-4685-be1f-d57550cc96cc">true</OpenTemplate>
    <CSXSubmissionDate xmlns="4873beb7-5857-4685-be1f-d57550cc96cc" xsi:nil="true"/>
    <TaxCatchAll xmlns="4873beb7-5857-4685-be1f-d57550cc96cc"/>
    <Manager xmlns="4873beb7-5857-4685-be1f-d57550cc96cc" xsi:nil="true"/>
    <NumericId xmlns="4873beb7-5857-4685-be1f-d57550cc96cc" xsi:nil="true"/>
    <ParentAssetId xmlns="4873beb7-5857-4685-be1f-d57550cc96cc" xsi:nil="true"/>
    <OriginalSourceMarket xmlns="4873beb7-5857-4685-be1f-d57550cc96cc" xsi:nil="true"/>
    <ApprovalStatus xmlns="4873beb7-5857-4685-be1f-d57550cc96cc">InProgress</ApprovalStatus>
    <TPComponent xmlns="4873beb7-5857-4685-be1f-d57550cc96cc" xsi:nil="true"/>
    <EditorialTags xmlns="4873beb7-5857-4685-be1f-d57550cc96cc" xsi:nil="true"/>
    <TPExecutable xmlns="4873beb7-5857-4685-be1f-d57550cc96cc" xsi:nil="true"/>
    <TPLaunchHelpLink xmlns="4873beb7-5857-4685-be1f-d57550cc96cc" xsi:nil="true"/>
    <LocComments xmlns="4873beb7-5857-4685-be1f-d57550cc96cc" xsi:nil="true"/>
    <LocRecommendedHandoff xmlns="4873beb7-5857-4685-be1f-d57550cc96cc" xsi:nil="true"/>
    <SourceTitle xmlns="4873beb7-5857-4685-be1f-d57550cc96cc" xsi:nil="true"/>
    <CSXUpdate xmlns="4873beb7-5857-4685-be1f-d57550cc96cc">false</CSXUpdate>
    <IntlLocPriority xmlns="4873beb7-5857-4685-be1f-d57550cc96cc" xsi:nil="true"/>
    <UAProjectedTotalWords xmlns="4873beb7-5857-4685-be1f-d57550cc96cc" xsi:nil="true"/>
    <AssetType xmlns="4873beb7-5857-4685-be1f-d57550cc96cc">TP</AssetType>
    <MachineTranslated xmlns="4873beb7-5857-4685-be1f-d57550cc96cc">false</MachineTranslated>
    <OutputCachingOn xmlns="4873beb7-5857-4685-be1f-d57550cc96cc">false</OutputCachingOn>
    <TemplateStatus xmlns="4873beb7-5857-4685-be1f-d57550cc96cc">Complete</TemplateStatus>
    <IsSearchable xmlns="4873beb7-5857-4685-be1f-d57550cc96cc">true</IsSearchable>
    <ContentItem xmlns="4873beb7-5857-4685-be1f-d57550cc96cc" xsi:nil="true"/>
    <HandoffToMSDN xmlns="4873beb7-5857-4685-be1f-d57550cc96cc" xsi:nil="true"/>
    <ShowIn xmlns="4873beb7-5857-4685-be1f-d57550cc96cc">Show everywhere</ShowIn>
    <ThumbnailAssetId xmlns="4873beb7-5857-4685-be1f-d57550cc96cc" xsi:nil="true"/>
    <UALocComments xmlns="4873beb7-5857-4685-be1f-d57550cc96cc" xsi:nil="true"/>
    <UALocRecommendation xmlns="4873beb7-5857-4685-be1f-d57550cc96cc">Localize</UALocRecommendation>
    <LastModifiedDateTime xmlns="4873beb7-5857-4685-be1f-d57550cc96cc" xsi:nil="true"/>
    <LegacyData xmlns="4873beb7-5857-4685-be1f-d57550cc96cc" xsi:nil="true"/>
    <LocManualTestRequired xmlns="4873beb7-5857-4685-be1f-d57550cc96cc">false</LocManualTestRequired>
    <LocMarketGroupTiers2 xmlns="4873beb7-5857-4685-be1f-d57550cc96cc" xsi:nil="true"/>
    <ClipArtFilename xmlns="4873beb7-5857-4685-be1f-d57550cc96cc" xsi:nil="true"/>
    <TPApplication xmlns="4873beb7-5857-4685-be1f-d57550cc96cc" xsi:nil="true"/>
    <CSXHash xmlns="4873beb7-5857-4685-be1f-d57550cc96cc" xsi:nil="true"/>
    <DirectSourceMarket xmlns="4873beb7-5857-4685-be1f-d57550cc96cc" xsi:nil="true"/>
    <PrimaryImageGen xmlns="4873beb7-5857-4685-be1f-d57550cc96cc">true</PrimaryImageGen>
    <PlannedPubDate xmlns="4873beb7-5857-4685-be1f-d57550cc96cc" xsi:nil="true"/>
    <CSXSubmissionMarket xmlns="4873beb7-5857-4685-be1f-d57550cc96cc" xsi:nil="true"/>
    <Downloads xmlns="4873beb7-5857-4685-be1f-d57550cc96cc">0</Downloads>
    <ArtSampleDocs xmlns="4873beb7-5857-4685-be1f-d57550cc96cc" xsi:nil="true"/>
    <TrustLevel xmlns="4873beb7-5857-4685-be1f-d57550cc96cc">1 Microsoft Managed Content</TrustLevel>
    <BlockPublish xmlns="4873beb7-5857-4685-be1f-d57550cc96cc">false</BlockPublish>
    <TPLaunchHelpLinkType xmlns="4873beb7-5857-4685-be1f-d57550cc96cc">Template</TPLaunchHelpLinkType>
    <LocalizationTagsTaxHTField0 xmlns="4873beb7-5857-4685-be1f-d57550cc96cc">
      <Terms xmlns="http://schemas.microsoft.com/office/infopath/2007/PartnerControls"/>
    </LocalizationTagsTaxHTField0>
    <BusinessGroup xmlns="4873beb7-5857-4685-be1f-d57550cc96cc" xsi:nil="true"/>
    <Providers xmlns="4873beb7-5857-4685-be1f-d57550cc96cc" xsi:nil="true"/>
    <TemplateTemplateType xmlns="4873beb7-5857-4685-be1f-d57550cc96cc">PowerPoint Presentation Template</TemplateTemplateType>
    <TimesCloned xmlns="4873beb7-5857-4685-be1f-d57550cc96cc" xsi:nil="true"/>
    <TPAppVersion xmlns="4873beb7-5857-4685-be1f-d57550cc96cc" xsi:nil="true"/>
    <VoteCount xmlns="4873beb7-5857-4685-be1f-d57550cc96cc" xsi:nil="true"/>
    <AverageRating xmlns="4873beb7-5857-4685-be1f-d57550cc96cc" xsi:nil="true"/>
    <FeatureTagsTaxHTField0 xmlns="4873beb7-5857-4685-be1f-d57550cc96cc">
      <Terms xmlns="http://schemas.microsoft.com/office/infopath/2007/PartnerControls"/>
    </FeatureTagsTaxHTField0>
    <Provider xmlns="4873beb7-5857-4685-be1f-d57550cc96cc" xsi:nil="true"/>
    <UACurrentWords xmlns="4873beb7-5857-4685-be1f-d57550cc96cc" xsi:nil="true"/>
    <AssetId xmlns="4873beb7-5857-4685-be1f-d57550cc96cc">TP103431361</AssetId>
    <TPClientViewer xmlns="4873beb7-5857-4685-be1f-d57550cc96cc" xsi:nil="true"/>
    <DSATActionTaken xmlns="4873beb7-5857-4685-be1f-d57550cc96cc" xsi:nil="true"/>
    <APEditor xmlns="4873beb7-5857-4685-be1f-d57550cc96cc">
      <UserInfo>
        <DisplayName/>
        <AccountId xsi:nil="true"/>
        <AccountType/>
      </UserInfo>
    </APEditor>
    <TPInstallLocation xmlns="4873beb7-5857-4685-be1f-d57550cc96cc" xsi:nil="true"/>
    <OOCacheId xmlns="4873beb7-5857-4685-be1f-d57550cc96cc" xsi:nil="true"/>
    <IsDeleted xmlns="4873beb7-5857-4685-be1f-d57550cc96cc">false</IsDeleted>
    <PublishTargets xmlns="4873beb7-5857-4685-be1f-d57550cc96cc">OfficeOnlineVNext</PublishTargets>
    <ApprovalLog xmlns="4873beb7-5857-4685-be1f-d57550cc96cc" xsi:nil="true"/>
    <BugNumber xmlns="4873beb7-5857-4685-be1f-d57550cc96cc" xsi:nil="true"/>
    <CrawlForDependencies xmlns="4873beb7-5857-4685-be1f-d57550cc96cc">false</CrawlForDependencies>
    <InternalTagsTaxHTField0 xmlns="4873beb7-5857-4685-be1f-d57550cc96cc">
      <Terms xmlns="http://schemas.microsoft.com/office/infopath/2007/PartnerControls"/>
    </InternalTagsTaxHTField0>
    <LastHandOff xmlns="4873beb7-5857-4685-be1f-d57550cc96cc" xsi:nil="true"/>
    <Milestone xmlns="4873beb7-5857-4685-be1f-d57550cc96cc" xsi:nil="true"/>
    <OriginalRelease xmlns="4873beb7-5857-4685-be1f-d57550cc96cc">15</OriginalRelease>
    <RecommendationsModifier xmlns="4873beb7-5857-4685-be1f-d57550cc96cc" xsi:nil="true"/>
    <ScenarioTagsTaxHTField0 xmlns="4873beb7-5857-4685-be1f-d57550cc96cc">
      <Terms xmlns="http://schemas.microsoft.com/office/infopath/2007/PartnerControls"/>
    </ScenarioTagsTaxHTField0>
    <UANotes xmlns="4873beb7-5857-4685-be1f-d57550cc96cc" xsi:nil="true"/>
  </documentManagement>
</p:properties>
</file>

<file path=customXml/itemProps1.xml><?xml version="1.0" encoding="utf-8"?>
<ds:datastoreItem xmlns:ds="http://schemas.openxmlformats.org/officeDocument/2006/customXml" ds:itemID="{561E720F-F05D-4536-9C34-0CFCED65D3B7}">
  <ds:schemaRefs>
    <ds:schemaRef ds:uri="http://schemas.microsoft.com/sharepoint/v3/contenttype/forms"/>
  </ds:schemaRefs>
</ds:datastoreItem>
</file>

<file path=customXml/itemProps2.xml><?xml version="1.0" encoding="utf-8"?>
<ds:datastoreItem xmlns:ds="http://schemas.openxmlformats.org/officeDocument/2006/customXml" ds:itemID="{28C8B9CA-0273-4370-889A-FC05DA5C2FA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4873beb7-5857-4685-be1f-d57550cc96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8CDDBB83-77C1-4099-A0AA-289882E745E2}">
  <ds:schemaRefs>
    <ds:schemaRef ds:uri="http://schemas.microsoft.com/office/2006/documentManagement/types"/>
    <ds:schemaRef ds:uri="http://schemas.microsoft.com/office/2006/metadata/properties"/>
    <ds:schemaRef ds:uri="http://schemas.microsoft.com/office/infopath/2007/PartnerControls"/>
    <ds:schemaRef ds:uri="http://purl.org/dc/terms/"/>
    <ds:schemaRef ds:uri="http://purl.org/dc/dcmitype/"/>
    <ds:schemaRef ds:uri="4873beb7-5857-4685-be1f-d57550cc96cc"/>
    <ds:schemaRef ds:uri="http://www.w3.org/XML/1998/namespace"/>
    <ds:schemaRef ds:uri="http://schemas.openxmlformats.org/package/2006/metadata/core-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Academic Literature 16x9</Template>
  <TotalTime>244</TotalTime>
  <Words>2239</Words>
  <Application>Microsoft Macintosh PowerPoint</Application>
  <PresentationFormat>Widescreen</PresentationFormat>
  <Paragraphs>192</Paragraphs>
  <Slides>32</Slides>
  <Notes>19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32</vt:i4>
      </vt:variant>
    </vt:vector>
  </HeadingPairs>
  <TitlesOfParts>
    <vt:vector size="38" baseType="lpstr">
      <vt:lpstr>Arial</vt:lpstr>
      <vt:lpstr>Courier New</vt:lpstr>
      <vt:lpstr>Euphemia</vt:lpstr>
      <vt:lpstr>Monaco</vt:lpstr>
      <vt:lpstr>Wingdings</vt:lpstr>
      <vt:lpstr>Academic Literature 16x9</vt:lpstr>
      <vt:lpstr>Attics, guesswork and clay. Sleuthing your way into Biomedical Natural Language Processing</vt:lpstr>
      <vt:lpstr>Learning Objectives</vt:lpstr>
      <vt:lpstr>PowerPoint Presentation</vt:lpstr>
      <vt:lpstr>PowerPoint Presentation</vt:lpstr>
      <vt:lpstr>PowerPoint Presentation</vt:lpstr>
      <vt:lpstr>“Come, Watson, come!” he cried. “The game is afoot. Not a word! Into your clothes and come!”</vt:lpstr>
      <vt:lpstr>So, what is Natural Language Processing ?</vt:lpstr>
      <vt:lpstr>PowerPoint Presentation</vt:lpstr>
      <vt:lpstr>PowerPoint Presentation</vt:lpstr>
      <vt:lpstr>I consider that a man’s brain originally is like a little empty attic, and you have to stock it with such furniture as you choose.</vt:lpstr>
      <vt:lpstr>Some common NLP techniques</vt:lpstr>
      <vt:lpstr>Regular Expressions</vt:lpstr>
      <vt:lpstr>Regular Expressions</vt:lpstr>
      <vt:lpstr>PowerPoint Presentation</vt:lpstr>
      <vt:lpstr>PowerPoint Presentation</vt:lpstr>
      <vt:lpstr>PowerPoint Presentation</vt:lpstr>
      <vt:lpstr>Language Modeling – Self Supervised</vt:lpstr>
      <vt:lpstr>PowerPoint Presentation</vt:lpstr>
      <vt:lpstr>Language Model based concept matching</vt:lpstr>
      <vt:lpstr>Practical NLP - Pipelines</vt:lpstr>
      <vt:lpstr>Practical NLP - Pipelines</vt:lpstr>
      <vt:lpstr>“We are coming now rather into the region of guesswork,” said Dr. Mortimer.  Holmes' reply: “Say, rather, into the region where we balance probabilities and choose the most likely. It is the scientific use of the imagination, but we have always some material basis on which to start our speculation.”</vt:lpstr>
      <vt:lpstr>Ethics in NLP</vt:lpstr>
      <vt:lpstr>1. GENERAL ETHICAL PRINCIPLES.</vt:lpstr>
      <vt:lpstr>“Data! data! data!” he cried impatiently. “I can’t make bricks without clay.”</vt:lpstr>
      <vt:lpstr>Sources of text for NLP</vt:lpstr>
      <vt:lpstr>It is a capital mistake to theorise before one has data. Insensibly one begins to twist facts to suit theories, instead of theories to suit facts.</vt:lpstr>
      <vt:lpstr>Resources - Tutorials</vt:lpstr>
      <vt:lpstr>Resources - Books</vt:lpstr>
      <vt:lpstr>Resources - NLP Libraries</vt:lpstr>
      <vt:lpstr>Resources – NLP Researchers/Teachers at CU</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Corie Dougherty</dc:creator>
  <cp:lastModifiedBy>Russell, Seth</cp:lastModifiedBy>
  <cp:revision>7</cp:revision>
  <dcterms:created xsi:type="dcterms:W3CDTF">2021-03-09T19:16:44Z</dcterms:created>
  <dcterms:modified xsi:type="dcterms:W3CDTF">2021-05-07T22:27:31Z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0x0101006EDDDB5EE6D98C44930B742096920B300400F5B6D36B3EF94B4E9A635CDF2A18F5B8</vt:lpwstr>
  </property>
  <property fmtid="{D5CDD505-2E9C-101B-9397-08002B2CF9AE}" pid="3" name="InternalTags">
    <vt:lpwstr/>
  </property>
  <property fmtid="{D5CDD505-2E9C-101B-9397-08002B2CF9AE}" pid="4" name="FeatureTags">
    <vt:lpwstr/>
  </property>
  <property fmtid="{D5CDD505-2E9C-101B-9397-08002B2CF9AE}" pid="5" name="LocalizationTags">
    <vt:lpwstr/>
  </property>
  <property fmtid="{D5CDD505-2E9C-101B-9397-08002B2CF9AE}" pid="6" name="ScenarioTags">
    <vt:lpwstr/>
  </property>
  <property fmtid="{D5CDD505-2E9C-101B-9397-08002B2CF9AE}" pid="7" name="CampaignTags">
    <vt:lpwstr/>
  </property>
</Properties>
</file>

<file path=docProps/thumbnail.jpeg>
</file>